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6084A-60E4-481B-A578-5D5B1F114E07}" type="doc">
      <dgm:prSet loTypeId="urn:microsoft.com/office/officeart/2005/8/layout/process4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2BAA7-66CD-4355-8277-1404B63E93F6}">
      <dgm:prSet phldrT="[Text]"/>
      <dgm:spPr/>
      <dgm:t>
        <a:bodyPr/>
        <a:lstStyle/>
        <a:p>
          <a:r>
            <a:rPr lang="en-US" dirty="0" err="1" smtClean="0"/>
            <a:t>Tujuan</a:t>
          </a:r>
          <a:r>
            <a:rPr lang="en-US" dirty="0" smtClean="0"/>
            <a:t> Audit</a:t>
          </a:r>
          <a:endParaRPr lang="en-US" dirty="0"/>
        </a:p>
      </dgm:t>
    </dgm:pt>
    <dgm:pt modelId="{F9947AD2-E52F-4B7D-84D1-83A23666DAF0}" type="parTrans" cxnId="{5208C57C-3EF1-4135-B2C9-E6809650831D}">
      <dgm:prSet/>
      <dgm:spPr/>
      <dgm:t>
        <a:bodyPr/>
        <a:lstStyle/>
        <a:p>
          <a:endParaRPr lang="en-US"/>
        </a:p>
      </dgm:t>
    </dgm:pt>
    <dgm:pt modelId="{6FFC0505-1F3E-4162-AF01-164AC788426D}" type="sibTrans" cxnId="{5208C57C-3EF1-4135-B2C9-E6809650831D}">
      <dgm:prSet/>
      <dgm:spPr/>
      <dgm:t>
        <a:bodyPr/>
        <a:lstStyle/>
        <a:p>
          <a:endParaRPr lang="en-US"/>
        </a:p>
      </dgm:t>
    </dgm:pt>
    <dgm:pt modelId="{C4D0D3B0-14F9-471E-A0FF-55E74A6BE641}">
      <dgm:prSet phldrT="[Text]"/>
      <dgm:spPr/>
      <dgm:t>
        <a:bodyPr/>
        <a:lstStyle/>
        <a:p>
          <a:r>
            <a:rPr lang="en-US" dirty="0" smtClean="0"/>
            <a:t>ISA 240.10</a:t>
          </a:r>
          <a:endParaRPr lang="en-US" dirty="0"/>
        </a:p>
      </dgm:t>
    </dgm:pt>
    <dgm:pt modelId="{22ADB35D-E586-433F-AC3A-8D8B32627C20}" type="parTrans" cxnId="{B9768915-3F67-4CEF-A5B9-289C8D0A7B80}">
      <dgm:prSet/>
      <dgm:spPr/>
      <dgm:t>
        <a:bodyPr/>
        <a:lstStyle/>
        <a:p>
          <a:endParaRPr lang="en-US"/>
        </a:p>
      </dgm:t>
    </dgm:pt>
    <dgm:pt modelId="{2B1C9FC4-48B4-45A7-AAE9-A7AC7326421C}" type="sibTrans" cxnId="{B9768915-3F67-4CEF-A5B9-289C8D0A7B80}">
      <dgm:prSet/>
      <dgm:spPr/>
      <dgm:t>
        <a:bodyPr/>
        <a:lstStyle/>
        <a:p>
          <a:endParaRPr lang="en-US"/>
        </a:p>
      </dgm:t>
    </dgm:pt>
    <dgm:pt modelId="{E8A05A0D-52F7-485A-AFE0-9ADF0366DC9C}">
      <dgm:prSet phldrT="[Text]"/>
      <dgm:spPr/>
      <dgm:t>
        <a:bodyPr/>
        <a:lstStyle/>
        <a:p>
          <a:r>
            <a:rPr lang="en-US" dirty="0" smtClean="0"/>
            <a:t>ISA 315.3</a:t>
          </a:r>
          <a:endParaRPr lang="en-US" dirty="0"/>
        </a:p>
      </dgm:t>
    </dgm:pt>
    <dgm:pt modelId="{552A0E96-B0DC-4860-8089-2569C173DEBB}" type="parTrans" cxnId="{18665CE9-2545-4EE2-BD85-30E31010AE65}">
      <dgm:prSet/>
      <dgm:spPr/>
      <dgm:t>
        <a:bodyPr/>
        <a:lstStyle/>
        <a:p>
          <a:endParaRPr lang="en-US"/>
        </a:p>
      </dgm:t>
    </dgm:pt>
    <dgm:pt modelId="{4BBD395E-E3FD-4389-93D7-A5BFB41FDBB5}" type="sibTrans" cxnId="{18665CE9-2545-4EE2-BD85-30E31010AE65}">
      <dgm:prSet/>
      <dgm:spPr/>
      <dgm:t>
        <a:bodyPr/>
        <a:lstStyle/>
        <a:p>
          <a:endParaRPr lang="en-US"/>
        </a:p>
      </dgm:t>
    </dgm:pt>
    <dgm:pt modelId="{4901420A-1396-4A3F-9620-0AD461222A92}" type="pres">
      <dgm:prSet presAssocID="{3FD6084A-60E4-481B-A578-5D5B1F114E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3FEC0-9545-4E39-85BB-A172985BA695}" type="pres">
      <dgm:prSet presAssocID="{E8A05A0D-52F7-485A-AFE0-9ADF0366DC9C}" presName="boxAndChildren" presStyleCnt="0"/>
      <dgm:spPr/>
      <dgm:t>
        <a:bodyPr/>
        <a:lstStyle/>
        <a:p>
          <a:endParaRPr lang="en-US"/>
        </a:p>
      </dgm:t>
    </dgm:pt>
    <dgm:pt modelId="{5A4808F8-95BA-41F9-B0B9-682A58660D1F}" type="pres">
      <dgm:prSet presAssocID="{E8A05A0D-52F7-485A-AFE0-9ADF0366DC9C}" presName="parentTextBox" presStyleLbl="node1" presStyleIdx="0" presStyleCnt="3"/>
      <dgm:spPr/>
      <dgm:t>
        <a:bodyPr/>
        <a:lstStyle/>
        <a:p>
          <a:endParaRPr lang="en-US"/>
        </a:p>
      </dgm:t>
    </dgm:pt>
    <dgm:pt modelId="{77F011AE-2299-4D60-872B-B5C9B2ED8686}" type="pres">
      <dgm:prSet presAssocID="{2B1C9FC4-48B4-45A7-AAE9-A7AC7326421C}" presName="sp" presStyleCnt="0"/>
      <dgm:spPr/>
      <dgm:t>
        <a:bodyPr/>
        <a:lstStyle/>
        <a:p>
          <a:endParaRPr lang="en-US"/>
        </a:p>
      </dgm:t>
    </dgm:pt>
    <dgm:pt modelId="{AF5F815D-4A76-4487-A726-26C19FC79E92}" type="pres">
      <dgm:prSet presAssocID="{C4D0D3B0-14F9-471E-A0FF-55E74A6BE641}" presName="arrowAndChildren" presStyleCnt="0"/>
      <dgm:spPr/>
      <dgm:t>
        <a:bodyPr/>
        <a:lstStyle/>
        <a:p>
          <a:endParaRPr lang="en-US"/>
        </a:p>
      </dgm:t>
    </dgm:pt>
    <dgm:pt modelId="{5F8B3331-6086-4547-ACDC-8C22617C70D7}" type="pres">
      <dgm:prSet presAssocID="{C4D0D3B0-14F9-471E-A0FF-55E74A6BE64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C26B246-44AF-4E51-8CCB-6BAAA8D35AEE}" type="pres">
      <dgm:prSet presAssocID="{6FFC0505-1F3E-4162-AF01-164AC788426D}" presName="sp" presStyleCnt="0"/>
      <dgm:spPr/>
      <dgm:t>
        <a:bodyPr/>
        <a:lstStyle/>
        <a:p>
          <a:endParaRPr lang="en-US"/>
        </a:p>
      </dgm:t>
    </dgm:pt>
    <dgm:pt modelId="{40A3CA0C-8AD6-4E6F-AD29-0DA8CB70F1FF}" type="pres">
      <dgm:prSet presAssocID="{7FF2BAA7-66CD-4355-8277-1404B63E93F6}" presName="arrowAndChildren" presStyleCnt="0"/>
      <dgm:spPr/>
      <dgm:t>
        <a:bodyPr/>
        <a:lstStyle/>
        <a:p>
          <a:endParaRPr lang="en-US"/>
        </a:p>
      </dgm:t>
    </dgm:pt>
    <dgm:pt modelId="{569A384F-0C9B-4D3D-B883-2EF6C6F92CB1}" type="pres">
      <dgm:prSet presAssocID="{7FF2BAA7-66CD-4355-8277-1404B63E93F6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7D8EF1B-5459-4EDE-9BEC-DA29015D6A76}" type="presOf" srcId="{3FD6084A-60E4-481B-A578-5D5B1F114E07}" destId="{4901420A-1396-4A3F-9620-0AD461222A92}" srcOrd="0" destOrd="0" presId="urn:microsoft.com/office/officeart/2005/8/layout/process4"/>
    <dgm:cxn modelId="{1146C70F-1ED3-4C88-B698-3373058FAA9E}" type="presOf" srcId="{C4D0D3B0-14F9-471E-A0FF-55E74A6BE641}" destId="{5F8B3331-6086-4547-ACDC-8C22617C70D7}" srcOrd="0" destOrd="0" presId="urn:microsoft.com/office/officeart/2005/8/layout/process4"/>
    <dgm:cxn modelId="{98DF9DB9-72F6-4314-B9CD-9B7C679C007A}" type="presOf" srcId="{E8A05A0D-52F7-485A-AFE0-9ADF0366DC9C}" destId="{5A4808F8-95BA-41F9-B0B9-682A58660D1F}" srcOrd="0" destOrd="0" presId="urn:microsoft.com/office/officeart/2005/8/layout/process4"/>
    <dgm:cxn modelId="{B9768915-3F67-4CEF-A5B9-289C8D0A7B80}" srcId="{3FD6084A-60E4-481B-A578-5D5B1F114E07}" destId="{C4D0D3B0-14F9-471E-A0FF-55E74A6BE641}" srcOrd="1" destOrd="0" parTransId="{22ADB35D-E586-433F-AC3A-8D8B32627C20}" sibTransId="{2B1C9FC4-48B4-45A7-AAE9-A7AC7326421C}"/>
    <dgm:cxn modelId="{18665CE9-2545-4EE2-BD85-30E31010AE65}" srcId="{3FD6084A-60E4-481B-A578-5D5B1F114E07}" destId="{E8A05A0D-52F7-485A-AFE0-9ADF0366DC9C}" srcOrd="2" destOrd="0" parTransId="{552A0E96-B0DC-4860-8089-2569C173DEBB}" sibTransId="{4BBD395E-E3FD-4389-93D7-A5BFB41FDBB5}"/>
    <dgm:cxn modelId="{5208C57C-3EF1-4135-B2C9-E6809650831D}" srcId="{3FD6084A-60E4-481B-A578-5D5B1F114E07}" destId="{7FF2BAA7-66CD-4355-8277-1404B63E93F6}" srcOrd="0" destOrd="0" parTransId="{F9947AD2-E52F-4B7D-84D1-83A23666DAF0}" sibTransId="{6FFC0505-1F3E-4162-AF01-164AC788426D}"/>
    <dgm:cxn modelId="{377628B3-120F-4A50-AC31-0FE885EE0DCA}" type="presOf" srcId="{7FF2BAA7-66CD-4355-8277-1404B63E93F6}" destId="{569A384F-0C9B-4D3D-B883-2EF6C6F92CB1}" srcOrd="0" destOrd="0" presId="urn:microsoft.com/office/officeart/2005/8/layout/process4"/>
    <dgm:cxn modelId="{9741C9EA-8FAB-4CE0-8513-EC6F65F8DBAD}" type="presParOf" srcId="{4901420A-1396-4A3F-9620-0AD461222A92}" destId="{5543FEC0-9545-4E39-85BB-A172985BA695}" srcOrd="0" destOrd="0" presId="urn:microsoft.com/office/officeart/2005/8/layout/process4"/>
    <dgm:cxn modelId="{6E7A9DE5-213E-49F9-B58D-70948C66C576}" type="presParOf" srcId="{5543FEC0-9545-4E39-85BB-A172985BA695}" destId="{5A4808F8-95BA-41F9-B0B9-682A58660D1F}" srcOrd="0" destOrd="0" presId="urn:microsoft.com/office/officeart/2005/8/layout/process4"/>
    <dgm:cxn modelId="{A7A54629-62AB-4ABB-A514-1C7B42D7AC9D}" type="presParOf" srcId="{4901420A-1396-4A3F-9620-0AD461222A92}" destId="{77F011AE-2299-4D60-872B-B5C9B2ED8686}" srcOrd="1" destOrd="0" presId="urn:microsoft.com/office/officeart/2005/8/layout/process4"/>
    <dgm:cxn modelId="{D9799A6E-C7AA-4ADE-BE4A-7FA11D42779E}" type="presParOf" srcId="{4901420A-1396-4A3F-9620-0AD461222A92}" destId="{AF5F815D-4A76-4487-A726-26C19FC79E92}" srcOrd="2" destOrd="0" presId="urn:microsoft.com/office/officeart/2005/8/layout/process4"/>
    <dgm:cxn modelId="{23DF843C-11BD-447F-9B29-04D40607C56C}" type="presParOf" srcId="{AF5F815D-4A76-4487-A726-26C19FC79E92}" destId="{5F8B3331-6086-4547-ACDC-8C22617C70D7}" srcOrd="0" destOrd="0" presId="urn:microsoft.com/office/officeart/2005/8/layout/process4"/>
    <dgm:cxn modelId="{A32D41E2-E39C-4DF4-9C5F-C4D8D1A97006}" type="presParOf" srcId="{4901420A-1396-4A3F-9620-0AD461222A92}" destId="{3C26B246-44AF-4E51-8CCB-6BAAA8D35AEE}" srcOrd="3" destOrd="0" presId="urn:microsoft.com/office/officeart/2005/8/layout/process4"/>
    <dgm:cxn modelId="{EB3EEBAD-1147-4B85-AF29-0BBFA333879D}" type="presParOf" srcId="{4901420A-1396-4A3F-9620-0AD461222A92}" destId="{40A3CA0C-8AD6-4E6F-AD29-0DA8CB70F1FF}" srcOrd="4" destOrd="0" presId="urn:microsoft.com/office/officeart/2005/8/layout/process4"/>
    <dgm:cxn modelId="{34C43FD3-0855-459C-B5CE-8A88694F49FC}" type="presParOf" srcId="{40A3CA0C-8AD6-4E6F-AD29-0DA8CB70F1FF}" destId="{569A384F-0C9B-4D3D-B883-2EF6C6F92C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9B8EC2-CD60-492F-A03B-028BEAE89A78}" type="doc">
      <dgm:prSet loTypeId="urn:microsoft.com/office/officeart/2005/8/layout/chevron2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F8FE9-18B5-4E78-AFB3-E93A216E260C}">
      <dgm:prSet phldrT="[Text]" phldr="1"/>
      <dgm:spPr/>
      <dgm:t>
        <a:bodyPr/>
        <a:lstStyle/>
        <a:p>
          <a:endParaRPr lang="en-US"/>
        </a:p>
      </dgm:t>
    </dgm:pt>
    <dgm:pt modelId="{F60767F7-F35D-4772-941A-DB0763C17150}" type="parTrans" cxnId="{3FBDDC93-5FF8-42A5-8F88-1022C1B5CF7F}">
      <dgm:prSet/>
      <dgm:spPr/>
      <dgm:t>
        <a:bodyPr/>
        <a:lstStyle/>
        <a:p>
          <a:endParaRPr lang="en-US"/>
        </a:p>
      </dgm:t>
    </dgm:pt>
    <dgm:pt modelId="{AEA0403C-A765-4A48-B14B-4A3DA386A049}" type="sibTrans" cxnId="{3FBDDC93-5FF8-42A5-8F88-1022C1B5CF7F}">
      <dgm:prSet/>
      <dgm:spPr/>
      <dgm:t>
        <a:bodyPr/>
        <a:lstStyle/>
        <a:p>
          <a:endParaRPr lang="en-US"/>
        </a:p>
      </dgm:t>
    </dgm:pt>
    <dgm:pt modelId="{8AA39544-1856-4661-A90F-03CF9C3E75EC}">
      <dgm:prSet phldrT="[Text]"/>
      <dgm:spPr/>
      <dgm:t>
        <a:bodyPr/>
        <a:lstStyle/>
        <a:p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yang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kecil</a:t>
          </a:r>
          <a:r>
            <a:rPr lang="en-US" dirty="0" smtClean="0"/>
            <a:t> </a:t>
          </a:r>
          <a:r>
            <a:rPr lang="en-US" dirty="0" err="1" smtClean="0"/>
            <a:t>sering</a:t>
          </a:r>
          <a:r>
            <a:rPr lang="en-US" dirty="0" smtClean="0"/>
            <a:t> kali </a:t>
          </a:r>
          <a:r>
            <a:rPr lang="en-US" dirty="0" err="1" smtClean="0"/>
            <a:t>diakui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implisit</a:t>
          </a:r>
          <a:r>
            <a:rPr lang="en-US" dirty="0" smtClean="0"/>
            <a:t> </a:t>
          </a:r>
          <a:r>
            <a:rPr lang="en-US" dirty="0" err="1" smtClean="0"/>
            <a:t>bukan</a:t>
          </a:r>
          <a:r>
            <a:rPr lang="en-US" dirty="0" smtClean="0"/>
            <a:t> </a:t>
          </a:r>
          <a:r>
            <a:rPr lang="en-US" dirty="0" err="1" smtClean="0"/>
            <a:t>eksplisit</a:t>
          </a:r>
          <a:r>
            <a:rPr lang="en-US" dirty="0" smtClean="0"/>
            <a:t>.</a:t>
          </a:r>
          <a:endParaRPr lang="en-US" dirty="0"/>
        </a:p>
      </dgm:t>
    </dgm:pt>
    <dgm:pt modelId="{1A8C64EA-328C-4FD3-B624-73CD629AF786}" type="parTrans" cxnId="{DA0B4A26-9BB1-46E4-8232-7FF2E066AFF8}">
      <dgm:prSet/>
      <dgm:spPr/>
      <dgm:t>
        <a:bodyPr/>
        <a:lstStyle/>
        <a:p>
          <a:endParaRPr lang="en-US"/>
        </a:p>
      </dgm:t>
    </dgm:pt>
    <dgm:pt modelId="{14746070-278B-45C7-9DC6-483FB8C43179}" type="sibTrans" cxnId="{DA0B4A26-9BB1-46E4-8232-7FF2E066AFF8}">
      <dgm:prSet/>
      <dgm:spPr/>
      <dgm:t>
        <a:bodyPr/>
        <a:lstStyle/>
        <a:p>
          <a:endParaRPr lang="en-US"/>
        </a:p>
      </dgm:t>
    </dgm:pt>
    <dgm:pt modelId="{D069C995-5967-467C-95DE-E16A4411FFDC}">
      <dgm:prSet phldrT="[Text]" phldr="1"/>
      <dgm:spPr/>
      <dgm:t>
        <a:bodyPr/>
        <a:lstStyle/>
        <a:p>
          <a:endParaRPr lang="en-US"/>
        </a:p>
      </dgm:t>
    </dgm:pt>
    <dgm:pt modelId="{42FCE0AC-F4D7-482E-8FD4-F33FF59F57B6}" type="parTrans" cxnId="{501E01DE-CA27-44EF-80E7-37F8D46C0716}">
      <dgm:prSet/>
      <dgm:spPr/>
      <dgm:t>
        <a:bodyPr/>
        <a:lstStyle/>
        <a:p>
          <a:endParaRPr lang="en-US"/>
        </a:p>
      </dgm:t>
    </dgm:pt>
    <dgm:pt modelId="{E953D543-4A22-4E50-AFB6-764084C45A5C}" type="sibTrans" cxnId="{501E01DE-CA27-44EF-80E7-37F8D46C0716}">
      <dgm:prSet/>
      <dgm:spPr/>
      <dgm:t>
        <a:bodyPr/>
        <a:lstStyle/>
        <a:p>
          <a:endParaRPr lang="en-US"/>
        </a:p>
      </dgm:t>
    </dgm:pt>
    <dgm:pt modelId="{4484941C-DD05-4D4A-BF19-9ADA373D60DE}">
      <dgm:prSet phldrT="[Text]" phldr="1"/>
      <dgm:spPr/>
      <dgm:t>
        <a:bodyPr/>
        <a:lstStyle/>
        <a:p>
          <a:endParaRPr lang="en-US"/>
        </a:p>
      </dgm:t>
    </dgm:pt>
    <dgm:pt modelId="{D2A887CC-DEE5-4E83-B83B-03519CC5214E}" type="parTrans" cxnId="{C8521F35-44A9-46B4-847B-F0AC9782B502}">
      <dgm:prSet/>
      <dgm:spPr/>
      <dgm:t>
        <a:bodyPr/>
        <a:lstStyle/>
        <a:p>
          <a:endParaRPr lang="en-US"/>
        </a:p>
      </dgm:t>
    </dgm:pt>
    <dgm:pt modelId="{9BFADA60-B34B-4E99-98E5-8FBB36F76825}" type="sibTrans" cxnId="{C8521F35-44A9-46B4-847B-F0AC9782B502}">
      <dgm:prSet/>
      <dgm:spPr/>
      <dgm:t>
        <a:bodyPr/>
        <a:lstStyle/>
        <a:p>
          <a:endParaRPr lang="en-US"/>
        </a:p>
      </dgm:t>
    </dgm:pt>
    <dgm:pt modelId="{786C9536-575F-439E-9C67-D4A2CD482BD9}">
      <dgm:prSet/>
      <dgm:spPr/>
      <dgm:t>
        <a:bodyPr/>
        <a:lstStyle/>
        <a:p>
          <a:r>
            <a:rPr lang="en-US" dirty="0" smtClean="0"/>
            <a:t>Auditor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pertanyaan</a:t>
          </a:r>
          <a:r>
            <a:rPr lang="en-US" dirty="0" smtClean="0"/>
            <a:t> (</a:t>
          </a:r>
          <a:r>
            <a:rPr lang="en-US" i="1" dirty="0" smtClean="0"/>
            <a:t>make inquiries</a:t>
          </a:r>
          <a:r>
            <a:rPr lang="en-US" dirty="0" smtClean="0"/>
            <a:t>)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r>
            <a:rPr lang="en-US" dirty="0" smtClean="0"/>
            <a:t>.</a:t>
          </a:r>
          <a:endParaRPr lang="en-US" dirty="0"/>
        </a:p>
      </dgm:t>
    </dgm:pt>
    <dgm:pt modelId="{1FF805D0-73F2-4D77-89E6-ABF0902041EF}" type="parTrans" cxnId="{FDB468EA-6FD2-419D-812E-FB28098E61A9}">
      <dgm:prSet/>
      <dgm:spPr/>
      <dgm:t>
        <a:bodyPr/>
        <a:lstStyle/>
        <a:p>
          <a:endParaRPr lang="en-US"/>
        </a:p>
      </dgm:t>
    </dgm:pt>
    <dgm:pt modelId="{864B85F3-74A9-436E-AAD4-F85CC12B35B2}" type="sibTrans" cxnId="{FDB468EA-6FD2-419D-812E-FB28098E61A9}">
      <dgm:prSet/>
      <dgm:spPr/>
      <dgm:t>
        <a:bodyPr/>
        <a:lstStyle/>
        <a:p>
          <a:endParaRPr lang="en-US"/>
        </a:p>
      </dgm:t>
    </dgm:pt>
    <dgm:pt modelId="{A4910A3C-EB18-4730-B65E-DF96E1804D46}">
      <dgm:prSet/>
      <dgm:spPr/>
      <dgm:t>
        <a:bodyPr/>
        <a:lstStyle/>
        <a:p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, auditor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evaluasi</a:t>
          </a:r>
          <a:endParaRPr lang="en-US" dirty="0"/>
        </a:p>
      </dgm:t>
    </dgm:pt>
    <dgm:pt modelId="{7CC3620B-EE32-41B8-887F-E709C600250C}" type="parTrans" cxnId="{AF6D37EB-A94F-4768-83EE-24876761FA1A}">
      <dgm:prSet/>
      <dgm:spPr/>
      <dgm:t>
        <a:bodyPr/>
        <a:lstStyle/>
        <a:p>
          <a:endParaRPr lang="en-US"/>
        </a:p>
      </dgm:t>
    </dgm:pt>
    <dgm:pt modelId="{852CB333-C95C-4FCA-9F6A-0D9228CD32C4}" type="sibTrans" cxnId="{AF6D37EB-A94F-4768-83EE-24876761FA1A}">
      <dgm:prSet/>
      <dgm:spPr/>
      <dgm:t>
        <a:bodyPr/>
        <a:lstStyle/>
        <a:p>
          <a:endParaRPr lang="en-US"/>
        </a:p>
      </dgm:t>
    </dgm:pt>
    <dgm:pt modelId="{EFB84428-6F78-4935-8570-11D45B5466BF}" type="pres">
      <dgm:prSet presAssocID="{A09B8EC2-CD60-492F-A03B-028BEAE89A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6A5101-D973-434C-9F40-49BF6C1C279E}" type="pres">
      <dgm:prSet presAssocID="{94EF8FE9-18B5-4E78-AFB3-E93A216E260C}" presName="composite" presStyleCnt="0"/>
      <dgm:spPr/>
      <dgm:t>
        <a:bodyPr/>
        <a:lstStyle/>
        <a:p>
          <a:endParaRPr lang="en-US"/>
        </a:p>
      </dgm:t>
    </dgm:pt>
    <dgm:pt modelId="{8C12E85B-60EB-4D5D-87FE-438ECDC995E1}" type="pres">
      <dgm:prSet presAssocID="{94EF8FE9-18B5-4E78-AFB3-E93A216E26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33118-95AD-498D-A834-3EB760FEE1F7}" type="pres">
      <dgm:prSet presAssocID="{94EF8FE9-18B5-4E78-AFB3-E93A216E260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C3B9C-DC66-472A-A691-AC0C057A18ED}" type="pres">
      <dgm:prSet presAssocID="{AEA0403C-A765-4A48-B14B-4A3DA386A049}" presName="sp" presStyleCnt="0"/>
      <dgm:spPr/>
      <dgm:t>
        <a:bodyPr/>
        <a:lstStyle/>
        <a:p>
          <a:endParaRPr lang="en-US"/>
        </a:p>
      </dgm:t>
    </dgm:pt>
    <dgm:pt modelId="{B61D78FC-2484-48BF-A94A-1B770E8F3840}" type="pres">
      <dgm:prSet presAssocID="{D069C995-5967-467C-95DE-E16A4411FFDC}" presName="composite" presStyleCnt="0"/>
      <dgm:spPr/>
      <dgm:t>
        <a:bodyPr/>
        <a:lstStyle/>
        <a:p>
          <a:endParaRPr lang="en-US"/>
        </a:p>
      </dgm:t>
    </dgm:pt>
    <dgm:pt modelId="{D0E80C6F-A70F-4D33-A684-324268E79E1F}" type="pres">
      <dgm:prSet presAssocID="{D069C995-5967-467C-95DE-E16A4411FFD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92E5F-A5DE-45BB-A843-86A685E62EF3}" type="pres">
      <dgm:prSet presAssocID="{D069C995-5967-467C-95DE-E16A4411FFD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FB2F6-42CB-4EB9-97FA-9B0FE0A8CA0E}" type="pres">
      <dgm:prSet presAssocID="{E953D543-4A22-4E50-AFB6-764084C45A5C}" presName="sp" presStyleCnt="0"/>
      <dgm:spPr/>
      <dgm:t>
        <a:bodyPr/>
        <a:lstStyle/>
        <a:p>
          <a:endParaRPr lang="en-US"/>
        </a:p>
      </dgm:t>
    </dgm:pt>
    <dgm:pt modelId="{E6B14C7A-1088-41C4-80CF-7843FC8FF023}" type="pres">
      <dgm:prSet presAssocID="{4484941C-DD05-4D4A-BF19-9ADA373D60DE}" presName="composite" presStyleCnt="0"/>
      <dgm:spPr/>
      <dgm:t>
        <a:bodyPr/>
        <a:lstStyle/>
        <a:p>
          <a:endParaRPr lang="en-US"/>
        </a:p>
      </dgm:t>
    </dgm:pt>
    <dgm:pt modelId="{635F6548-A6F8-407A-8D25-4B03A405DD9E}" type="pres">
      <dgm:prSet presAssocID="{4484941C-DD05-4D4A-BF19-9ADA373D60D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F06CE-D7AF-42A2-9F5A-89192A3187A7}" type="pres">
      <dgm:prSet presAssocID="{4484941C-DD05-4D4A-BF19-9ADA373D60D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F2AC5D-6435-43DF-B2B0-DF55CDB12E8E}" type="presOf" srcId="{786C9536-575F-439E-9C67-D4A2CD482BD9}" destId="{52792E5F-A5DE-45BB-A843-86A685E62EF3}" srcOrd="0" destOrd="0" presId="urn:microsoft.com/office/officeart/2005/8/layout/chevron2"/>
    <dgm:cxn modelId="{C8521F35-44A9-46B4-847B-F0AC9782B502}" srcId="{A09B8EC2-CD60-492F-A03B-028BEAE89A78}" destId="{4484941C-DD05-4D4A-BF19-9ADA373D60DE}" srcOrd="2" destOrd="0" parTransId="{D2A887CC-DEE5-4E83-B83B-03519CC5214E}" sibTransId="{9BFADA60-B34B-4E99-98E5-8FBB36F76825}"/>
    <dgm:cxn modelId="{D98C6EC5-A379-4896-96E5-BF75B8A4FC3E}" type="presOf" srcId="{A09B8EC2-CD60-492F-A03B-028BEAE89A78}" destId="{EFB84428-6F78-4935-8570-11D45B5466BF}" srcOrd="0" destOrd="0" presId="urn:microsoft.com/office/officeart/2005/8/layout/chevron2"/>
    <dgm:cxn modelId="{C2E685C7-37F1-4398-BFB7-B5D0E21637C1}" type="presOf" srcId="{D069C995-5967-467C-95DE-E16A4411FFDC}" destId="{D0E80C6F-A70F-4D33-A684-324268E79E1F}" srcOrd="0" destOrd="0" presId="urn:microsoft.com/office/officeart/2005/8/layout/chevron2"/>
    <dgm:cxn modelId="{DA0B4A26-9BB1-46E4-8232-7FF2E066AFF8}" srcId="{94EF8FE9-18B5-4E78-AFB3-E93A216E260C}" destId="{8AA39544-1856-4661-A90F-03CF9C3E75EC}" srcOrd="0" destOrd="0" parTransId="{1A8C64EA-328C-4FD3-B624-73CD629AF786}" sibTransId="{14746070-278B-45C7-9DC6-483FB8C43179}"/>
    <dgm:cxn modelId="{501E01DE-CA27-44EF-80E7-37F8D46C0716}" srcId="{A09B8EC2-CD60-492F-A03B-028BEAE89A78}" destId="{D069C995-5967-467C-95DE-E16A4411FFDC}" srcOrd="1" destOrd="0" parTransId="{42FCE0AC-F4D7-482E-8FD4-F33FF59F57B6}" sibTransId="{E953D543-4A22-4E50-AFB6-764084C45A5C}"/>
    <dgm:cxn modelId="{A7678630-B258-4284-A2DC-79C8EC5F5E61}" type="presOf" srcId="{94EF8FE9-18B5-4E78-AFB3-E93A216E260C}" destId="{8C12E85B-60EB-4D5D-87FE-438ECDC995E1}" srcOrd="0" destOrd="0" presId="urn:microsoft.com/office/officeart/2005/8/layout/chevron2"/>
    <dgm:cxn modelId="{AF6D37EB-A94F-4768-83EE-24876761FA1A}" srcId="{4484941C-DD05-4D4A-BF19-9ADA373D60DE}" destId="{A4910A3C-EB18-4730-B65E-DF96E1804D46}" srcOrd="0" destOrd="0" parTransId="{7CC3620B-EE32-41B8-887F-E709C600250C}" sibTransId="{852CB333-C95C-4FCA-9F6A-0D9228CD32C4}"/>
    <dgm:cxn modelId="{B3B32A44-DD18-4756-B1B9-00091E67C039}" type="presOf" srcId="{8AA39544-1856-4661-A90F-03CF9C3E75EC}" destId="{20733118-95AD-498D-A834-3EB760FEE1F7}" srcOrd="0" destOrd="0" presId="urn:microsoft.com/office/officeart/2005/8/layout/chevron2"/>
    <dgm:cxn modelId="{3FBDDC93-5FF8-42A5-8F88-1022C1B5CF7F}" srcId="{A09B8EC2-CD60-492F-A03B-028BEAE89A78}" destId="{94EF8FE9-18B5-4E78-AFB3-E93A216E260C}" srcOrd="0" destOrd="0" parTransId="{F60767F7-F35D-4772-941A-DB0763C17150}" sibTransId="{AEA0403C-A765-4A48-B14B-4A3DA386A049}"/>
    <dgm:cxn modelId="{6166B319-18E4-46E4-B5FC-ABA728B25583}" type="presOf" srcId="{4484941C-DD05-4D4A-BF19-9ADA373D60DE}" destId="{635F6548-A6F8-407A-8D25-4B03A405DD9E}" srcOrd="0" destOrd="0" presId="urn:microsoft.com/office/officeart/2005/8/layout/chevron2"/>
    <dgm:cxn modelId="{634D0523-34D5-4E70-B377-810DD6B55A0A}" type="presOf" srcId="{A4910A3C-EB18-4730-B65E-DF96E1804D46}" destId="{EE4F06CE-D7AF-42A2-9F5A-89192A3187A7}" srcOrd="0" destOrd="0" presId="urn:microsoft.com/office/officeart/2005/8/layout/chevron2"/>
    <dgm:cxn modelId="{FDB468EA-6FD2-419D-812E-FB28098E61A9}" srcId="{D069C995-5967-467C-95DE-E16A4411FFDC}" destId="{786C9536-575F-439E-9C67-D4A2CD482BD9}" srcOrd="0" destOrd="0" parTransId="{1FF805D0-73F2-4D77-89E6-ABF0902041EF}" sibTransId="{864B85F3-74A9-436E-AAD4-F85CC12B35B2}"/>
    <dgm:cxn modelId="{399FFC84-DB3D-46E5-BF9A-5548A93D5B18}" type="presParOf" srcId="{EFB84428-6F78-4935-8570-11D45B5466BF}" destId="{136A5101-D973-434C-9F40-49BF6C1C279E}" srcOrd="0" destOrd="0" presId="urn:microsoft.com/office/officeart/2005/8/layout/chevron2"/>
    <dgm:cxn modelId="{6AB89A2B-33A1-4D6A-B950-71B25E6C84DD}" type="presParOf" srcId="{136A5101-D973-434C-9F40-49BF6C1C279E}" destId="{8C12E85B-60EB-4D5D-87FE-438ECDC995E1}" srcOrd="0" destOrd="0" presId="urn:microsoft.com/office/officeart/2005/8/layout/chevron2"/>
    <dgm:cxn modelId="{9753AB7E-F3BB-44BA-8BB4-68065033F054}" type="presParOf" srcId="{136A5101-D973-434C-9F40-49BF6C1C279E}" destId="{20733118-95AD-498D-A834-3EB760FEE1F7}" srcOrd="1" destOrd="0" presId="urn:microsoft.com/office/officeart/2005/8/layout/chevron2"/>
    <dgm:cxn modelId="{70D8E288-A9C9-47A6-87B6-1E933969A7B8}" type="presParOf" srcId="{EFB84428-6F78-4935-8570-11D45B5466BF}" destId="{A8AC3B9C-DC66-472A-A691-AC0C057A18ED}" srcOrd="1" destOrd="0" presId="urn:microsoft.com/office/officeart/2005/8/layout/chevron2"/>
    <dgm:cxn modelId="{B7FA4C18-FFBC-45F4-B17B-4B8D6F41C51D}" type="presParOf" srcId="{EFB84428-6F78-4935-8570-11D45B5466BF}" destId="{B61D78FC-2484-48BF-A94A-1B770E8F3840}" srcOrd="2" destOrd="0" presId="urn:microsoft.com/office/officeart/2005/8/layout/chevron2"/>
    <dgm:cxn modelId="{85C08CF3-1536-4CC2-8A77-1250EB24C9DF}" type="presParOf" srcId="{B61D78FC-2484-48BF-A94A-1B770E8F3840}" destId="{D0E80C6F-A70F-4D33-A684-324268E79E1F}" srcOrd="0" destOrd="0" presId="urn:microsoft.com/office/officeart/2005/8/layout/chevron2"/>
    <dgm:cxn modelId="{6CB8ECEF-E549-4744-8A79-C71727422D33}" type="presParOf" srcId="{B61D78FC-2484-48BF-A94A-1B770E8F3840}" destId="{52792E5F-A5DE-45BB-A843-86A685E62EF3}" srcOrd="1" destOrd="0" presId="urn:microsoft.com/office/officeart/2005/8/layout/chevron2"/>
    <dgm:cxn modelId="{FB5D5356-FA70-4742-9F1A-96082284238D}" type="presParOf" srcId="{EFB84428-6F78-4935-8570-11D45B5466BF}" destId="{6DAFB2F6-42CB-4EB9-97FA-9B0FE0A8CA0E}" srcOrd="3" destOrd="0" presId="urn:microsoft.com/office/officeart/2005/8/layout/chevron2"/>
    <dgm:cxn modelId="{B0BA8608-7912-4A0D-B94E-D20B786079CA}" type="presParOf" srcId="{EFB84428-6F78-4935-8570-11D45B5466BF}" destId="{E6B14C7A-1088-41C4-80CF-7843FC8FF023}" srcOrd="4" destOrd="0" presId="urn:microsoft.com/office/officeart/2005/8/layout/chevron2"/>
    <dgm:cxn modelId="{AEA4C5FC-C8C7-4AF5-ABBE-2E8E933E4592}" type="presParOf" srcId="{E6B14C7A-1088-41C4-80CF-7843FC8FF023}" destId="{635F6548-A6F8-407A-8D25-4B03A405DD9E}" srcOrd="0" destOrd="0" presId="urn:microsoft.com/office/officeart/2005/8/layout/chevron2"/>
    <dgm:cxn modelId="{B7FE3C7F-8A6C-4A17-B290-6C5A549C0B6A}" type="presParOf" srcId="{E6B14C7A-1088-41C4-80CF-7843FC8FF023}" destId="{EE4F06CE-D7AF-42A2-9F5A-89192A3187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6ACC22-569A-4877-B088-2DD1BB167D77}" type="doc">
      <dgm:prSet loTypeId="urn:microsoft.com/office/officeart/2005/8/layout/vProcess5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8675F2-4D02-4DEA-9CE8-EEE3BD82DF6C}">
      <dgm:prSet phldrT="[Text]"/>
      <dgm:spPr/>
      <dgm:t>
        <a:bodyPr/>
        <a:lstStyle/>
        <a:p>
          <a:r>
            <a:rPr lang="en-US" dirty="0" err="1" smtClean="0"/>
            <a:t>Identifikasi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kecurangan</a:t>
          </a:r>
          <a:endParaRPr lang="en-US" dirty="0"/>
        </a:p>
      </dgm:t>
    </dgm:pt>
    <dgm:pt modelId="{42E7C6DC-3B29-4E50-A389-6A683361FB82}" type="parTrans" cxnId="{C5A8A19F-6D57-492D-BB8E-92FFD7F9F28C}">
      <dgm:prSet/>
      <dgm:spPr/>
      <dgm:t>
        <a:bodyPr/>
        <a:lstStyle/>
        <a:p>
          <a:endParaRPr lang="en-US"/>
        </a:p>
      </dgm:t>
    </dgm:pt>
    <dgm:pt modelId="{8821A825-7C57-447C-BF13-9F72E5C0B157}" type="sibTrans" cxnId="{C5A8A19F-6D57-492D-BB8E-92FFD7F9F28C}">
      <dgm:prSet/>
      <dgm:spPr/>
      <dgm:t>
        <a:bodyPr/>
        <a:lstStyle/>
        <a:p>
          <a:endParaRPr lang="en-US"/>
        </a:p>
      </dgm:t>
    </dgm:pt>
    <dgm:pt modelId="{B5DF1109-D028-4D08-A696-11D612AB46CA}">
      <dgm:prSet phldrT="[Text]"/>
      <dgm:spPr/>
      <dgm:t>
        <a:bodyPr/>
        <a:lstStyle/>
        <a:p>
          <a:r>
            <a:rPr lang="en-US" dirty="0" err="1" smtClean="0"/>
            <a:t>Penilaian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kecurangan</a:t>
          </a:r>
          <a:r>
            <a:rPr lang="en-US" dirty="0" smtClean="0"/>
            <a:t>.</a:t>
          </a:r>
          <a:endParaRPr lang="en-US" dirty="0"/>
        </a:p>
      </dgm:t>
    </dgm:pt>
    <dgm:pt modelId="{4B5B1D4C-A931-4CD9-8560-688917196AAF}" type="parTrans" cxnId="{5938B40A-56C7-4C61-8AA1-A12B3E5BE4D3}">
      <dgm:prSet/>
      <dgm:spPr/>
      <dgm:t>
        <a:bodyPr/>
        <a:lstStyle/>
        <a:p>
          <a:endParaRPr lang="en-US"/>
        </a:p>
      </dgm:t>
    </dgm:pt>
    <dgm:pt modelId="{57E04798-E9E7-4229-8CE0-BA05A521FAE0}" type="sibTrans" cxnId="{5938B40A-56C7-4C61-8AA1-A12B3E5BE4D3}">
      <dgm:prSet/>
      <dgm:spPr/>
      <dgm:t>
        <a:bodyPr/>
        <a:lstStyle/>
        <a:p>
          <a:endParaRPr lang="en-US"/>
        </a:p>
      </dgm:t>
    </dgm:pt>
    <dgm:pt modelId="{81FEFE82-34C7-4EDA-BB34-80C80A4470FB}">
      <dgm:prSet phldrT="[Text]"/>
      <dgm:spPr/>
      <dgm:t>
        <a:bodyPr/>
        <a:lstStyle/>
        <a:p>
          <a:r>
            <a:rPr lang="en-US" dirty="0" err="1" smtClean="0"/>
            <a:t>Kemungkinan</a:t>
          </a:r>
          <a:r>
            <a:rPr lang="en-US" dirty="0" smtClean="0"/>
            <a:t> </a:t>
          </a:r>
          <a:r>
            <a:rPr lang="en-US" dirty="0" err="1" smtClean="0"/>
            <a:t>menghasilkan</a:t>
          </a:r>
          <a:r>
            <a:rPr lang="en-US" dirty="0" smtClean="0"/>
            <a:t> </a:t>
          </a:r>
          <a:r>
            <a:rPr lang="en-US" dirty="0" err="1" smtClean="0"/>
            <a:t>adnya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signifikan</a:t>
          </a:r>
          <a:r>
            <a:rPr lang="en-US" dirty="0" smtClean="0"/>
            <a:t>.</a:t>
          </a:r>
          <a:endParaRPr lang="en-US" dirty="0"/>
        </a:p>
      </dgm:t>
    </dgm:pt>
    <dgm:pt modelId="{B4BCBF19-42E3-4FCF-926D-52D00F0AA2D4}" type="parTrans" cxnId="{7D21C002-93DC-4BD7-A3AD-21DAAF21C605}">
      <dgm:prSet/>
      <dgm:spPr/>
      <dgm:t>
        <a:bodyPr/>
        <a:lstStyle/>
        <a:p>
          <a:endParaRPr lang="en-US"/>
        </a:p>
      </dgm:t>
    </dgm:pt>
    <dgm:pt modelId="{6917F34D-FCFA-467F-84D9-D0FAD937E9F9}" type="sibTrans" cxnId="{7D21C002-93DC-4BD7-A3AD-21DAAF21C605}">
      <dgm:prSet/>
      <dgm:spPr/>
      <dgm:t>
        <a:bodyPr/>
        <a:lstStyle/>
        <a:p>
          <a:endParaRPr lang="en-US"/>
        </a:p>
      </dgm:t>
    </dgm:pt>
    <dgm:pt modelId="{BA9D531B-A298-40AF-9182-34CC0BBB8141}" type="pres">
      <dgm:prSet presAssocID="{4E6ACC22-569A-4877-B088-2DD1BB167D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675AA-D6F3-4EC2-B5D0-4D9D888789A6}" type="pres">
      <dgm:prSet presAssocID="{4E6ACC22-569A-4877-B088-2DD1BB167D7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8B2AB247-6870-4A0E-AFBD-26377132A195}" type="pres">
      <dgm:prSet presAssocID="{4E6ACC22-569A-4877-B088-2DD1BB167D7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4EF77-F4BC-45F4-9B7F-42848E232676}" type="pres">
      <dgm:prSet presAssocID="{4E6ACC22-569A-4877-B088-2DD1BB167D7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9DEFA-95A2-42CE-961A-B18951C43E0F}" type="pres">
      <dgm:prSet presAssocID="{4E6ACC22-569A-4877-B088-2DD1BB167D7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B57D1-8BEB-48B8-A29C-B43E2FC4F156}" type="pres">
      <dgm:prSet presAssocID="{4E6ACC22-569A-4877-B088-2DD1BB167D7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941EA-22B3-4578-A72D-712542646CDB}" type="pres">
      <dgm:prSet presAssocID="{4E6ACC22-569A-4877-B088-2DD1BB167D7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25768-E93C-436F-8511-08A7E7E954B3}" type="pres">
      <dgm:prSet presAssocID="{4E6ACC22-569A-4877-B088-2DD1BB167D7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66AF3-C556-4D92-B677-6AF848BCB0A4}" type="pres">
      <dgm:prSet presAssocID="{4E6ACC22-569A-4877-B088-2DD1BB167D7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1CCE2-C20F-47F8-A5AE-DD649216DDF4}" type="pres">
      <dgm:prSet presAssocID="{4E6ACC22-569A-4877-B088-2DD1BB167D7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6687E9-C9E0-4E0D-A34F-970754CD0CC6}" type="presOf" srcId="{81FEFE82-34C7-4EDA-BB34-80C80A4470FB}" destId="{DAD9DEFA-95A2-42CE-961A-B18951C43E0F}" srcOrd="0" destOrd="0" presId="urn:microsoft.com/office/officeart/2005/8/layout/vProcess5"/>
    <dgm:cxn modelId="{5066E052-F500-4708-B810-D1C74AD581C3}" type="presOf" srcId="{4E6ACC22-569A-4877-B088-2DD1BB167D77}" destId="{BA9D531B-A298-40AF-9182-34CC0BBB8141}" srcOrd="0" destOrd="0" presId="urn:microsoft.com/office/officeart/2005/8/layout/vProcess5"/>
    <dgm:cxn modelId="{C5A8A19F-6D57-492D-BB8E-92FFD7F9F28C}" srcId="{4E6ACC22-569A-4877-B088-2DD1BB167D77}" destId="{C28675F2-4D02-4DEA-9CE8-EEE3BD82DF6C}" srcOrd="0" destOrd="0" parTransId="{42E7C6DC-3B29-4E50-A389-6A683361FB82}" sibTransId="{8821A825-7C57-447C-BF13-9F72E5C0B157}"/>
    <dgm:cxn modelId="{6BD7EBB3-6DEE-4BAE-B923-0AF3F682193C}" type="presOf" srcId="{B5DF1109-D028-4D08-A696-11D612AB46CA}" destId="{EC766AF3-C556-4D92-B677-6AF848BCB0A4}" srcOrd="1" destOrd="0" presId="urn:microsoft.com/office/officeart/2005/8/layout/vProcess5"/>
    <dgm:cxn modelId="{76168596-FB41-4E56-8980-05164D5EF30B}" type="presOf" srcId="{C28675F2-4D02-4DEA-9CE8-EEE3BD82DF6C}" destId="{8B2AB247-6870-4A0E-AFBD-26377132A195}" srcOrd="0" destOrd="0" presId="urn:microsoft.com/office/officeart/2005/8/layout/vProcess5"/>
    <dgm:cxn modelId="{4378218D-EBAF-4EE1-9D03-044082701511}" type="presOf" srcId="{81FEFE82-34C7-4EDA-BB34-80C80A4470FB}" destId="{85B1CCE2-C20F-47F8-A5AE-DD649216DDF4}" srcOrd="1" destOrd="0" presId="urn:microsoft.com/office/officeart/2005/8/layout/vProcess5"/>
    <dgm:cxn modelId="{5938B40A-56C7-4C61-8AA1-A12B3E5BE4D3}" srcId="{4E6ACC22-569A-4877-B088-2DD1BB167D77}" destId="{B5DF1109-D028-4D08-A696-11D612AB46CA}" srcOrd="1" destOrd="0" parTransId="{4B5B1D4C-A931-4CD9-8560-688917196AAF}" sibTransId="{57E04798-E9E7-4229-8CE0-BA05A521FAE0}"/>
    <dgm:cxn modelId="{8FDB97CE-4A4E-4771-AC56-ED63D6B37DD3}" type="presOf" srcId="{C28675F2-4D02-4DEA-9CE8-EEE3BD82DF6C}" destId="{3CD25768-E93C-436F-8511-08A7E7E954B3}" srcOrd="1" destOrd="0" presId="urn:microsoft.com/office/officeart/2005/8/layout/vProcess5"/>
    <dgm:cxn modelId="{6E2C1DE5-43C0-40B9-9783-E23D05364E07}" type="presOf" srcId="{8821A825-7C57-447C-BF13-9F72E5C0B157}" destId="{65AB57D1-8BEB-48B8-A29C-B43E2FC4F156}" srcOrd="0" destOrd="0" presId="urn:microsoft.com/office/officeart/2005/8/layout/vProcess5"/>
    <dgm:cxn modelId="{FBC3F26B-6CEC-4429-9373-C37E83384E57}" type="presOf" srcId="{57E04798-E9E7-4229-8CE0-BA05A521FAE0}" destId="{888941EA-22B3-4578-A72D-712542646CDB}" srcOrd="0" destOrd="0" presId="urn:microsoft.com/office/officeart/2005/8/layout/vProcess5"/>
    <dgm:cxn modelId="{69EF112A-A5A6-4914-8440-DA616102D681}" type="presOf" srcId="{B5DF1109-D028-4D08-A696-11D612AB46CA}" destId="{B644EF77-F4BC-45F4-9B7F-42848E232676}" srcOrd="0" destOrd="0" presId="urn:microsoft.com/office/officeart/2005/8/layout/vProcess5"/>
    <dgm:cxn modelId="{7D21C002-93DC-4BD7-A3AD-21DAAF21C605}" srcId="{4E6ACC22-569A-4877-B088-2DD1BB167D77}" destId="{81FEFE82-34C7-4EDA-BB34-80C80A4470FB}" srcOrd="2" destOrd="0" parTransId="{B4BCBF19-42E3-4FCF-926D-52D00F0AA2D4}" sibTransId="{6917F34D-FCFA-467F-84D9-D0FAD937E9F9}"/>
    <dgm:cxn modelId="{30CEFEC0-8663-4AEF-99CA-864CFCFF2DEA}" type="presParOf" srcId="{BA9D531B-A298-40AF-9182-34CC0BBB8141}" destId="{04D675AA-D6F3-4EC2-B5D0-4D9D888789A6}" srcOrd="0" destOrd="0" presId="urn:microsoft.com/office/officeart/2005/8/layout/vProcess5"/>
    <dgm:cxn modelId="{DC4E8A46-3875-4255-B45A-EABFBDDA8207}" type="presParOf" srcId="{BA9D531B-A298-40AF-9182-34CC0BBB8141}" destId="{8B2AB247-6870-4A0E-AFBD-26377132A195}" srcOrd="1" destOrd="0" presId="urn:microsoft.com/office/officeart/2005/8/layout/vProcess5"/>
    <dgm:cxn modelId="{786394EC-4714-4972-807C-9923AFAB0388}" type="presParOf" srcId="{BA9D531B-A298-40AF-9182-34CC0BBB8141}" destId="{B644EF77-F4BC-45F4-9B7F-42848E232676}" srcOrd="2" destOrd="0" presId="urn:microsoft.com/office/officeart/2005/8/layout/vProcess5"/>
    <dgm:cxn modelId="{C1C616D9-F6DE-4E24-A96F-7D26BA72A31F}" type="presParOf" srcId="{BA9D531B-A298-40AF-9182-34CC0BBB8141}" destId="{DAD9DEFA-95A2-42CE-961A-B18951C43E0F}" srcOrd="3" destOrd="0" presId="urn:microsoft.com/office/officeart/2005/8/layout/vProcess5"/>
    <dgm:cxn modelId="{6EF38ED2-629C-4186-8805-05975CF0D702}" type="presParOf" srcId="{BA9D531B-A298-40AF-9182-34CC0BBB8141}" destId="{65AB57D1-8BEB-48B8-A29C-B43E2FC4F156}" srcOrd="4" destOrd="0" presId="urn:microsoft.com/office/officeart/2005/8/layout/vProcess5"/>
    <dgm:cxn modelId="{286E8C59-E2AD-41E4-B147-0CA8B1684AD0}" type="presParOf" srcId="{BA9D531B-A298-40AF-9182-34CC0BBB8141}" destId="{888941EA-22B3-4578-A72D-712542646CDB}" srcOrd="5" destOrd="0" presId="urn:microsoft.com/office/officeart/2005/8/layout/vProcess5"/>
    <dgm:cxn modelId="{AC3E0D1B-B83A-4363-A54A-689F0E2F25EC}" type="presParOf" srcId="{BA9D531B-A298-40AF-9182-34CC0BBB8141}" destId="{3CD25768-E93C-436F-8511-08A7E7E954B3}" srcOrd="6" destOrd="0" presId="urn:microsoft.com/office/officeart/2005/8/layout/vProcess5"/>
    <dgm:cxn modelId="{1A2A0C69-9D41-46CF-A826-7ABBE73C76E9}" type="presParOf" srcId="{BA9D531B-A298-40AF-9182-34CC0BBB8141}" destId="{EC766AF3-C556-4D92-B677-6AF848BCB0A4}" srcOrd="7" destOrd="0" presId="urn:microsoft.com/office/officeart/2005/8/layout/vProcess5"/>
    <dgm:cxn modelId="{AF2BEEBA-F81B-4881-8D26-96E1C8064494}" type="presParOf" srcId="{BA9D531B-A298-40AF-9182-34CC0BBB8141}" destId="{85B1CCE2-C20F-47F8-A5AE-DD649216DDF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595E70-FDCE-43DD-B144-873D16FFA64B}" type="doc">
      <dgm:prSet loTypeId="urn:microsoft.com/office/officeart/2005/8/layout/vList6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BADEA-8316-4158-87BB-DE7D438CDED8}">
      <dgm:prSet phldrT="[Text]"/>
      <dgm:spPr/>
      <dgm:t>
        <a:bodyPr/>
        <a:lstStyle/>
        <a:p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Signifikan</a:t>
          </a:r>
          <a:endParaRPr lang="en-US" dirty="0"/>
        </a:p>
      </dgm:t>
    </dgm:pt>
    <dgm:pt modelId="{9F3090A4-A8CC-4D13-B4CE-8694852A9B7B}" type="parTrans" cxnId="{A4B3EBF3-B8E3-4AE0-9294-948E861965E9}">
      <dgm:prSet/>
      <dgm:spPr/>
      <dgm:t>
        <a:bodyPr/>
        <a:lstStyle/>
        <a:p>
          <a:endParaRPr lang="en-US"/>
        </a:p>
      </dgm:t>
    </dgm:pt>
    <dgm:pt modelId="{B2454393-247B-4E03-B7E5-E7F7E752E54B}" type="sibTrans" cxnId="{A4B3EBF3-B8E3-4AE0-9294-948E861965E9}">
      <dgm:prSet/>
      <dgm:spPr/>
      <dgm:t>
        <a:bodyPr/>
        <a:lstStyle/>
        <a:p>
          <a:endParaRPr lang="en-US"/>
        </a:p>
      </dgm:t>
    </dgm:pt>
    <dgm:pt modelId="{33E8FDD6-4AEB-4B75-A1FC-6B6F57C7B0E4}">
      <dgm:prSet phldrT="[Text]"/>
      <dgm:spPr/>
      <dgm:t>
        <a:bodyPr/>
        <a:lstStyle/>
        <a:p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salah</a:t>
          </a:r>
          <a:r>
            <a:rPr lang="en-US" dirty="0" smtClean="0"/>
            <a:t> </a:t>
          </a:r>
          <a:r>
            <a:rPr lang="en-US" dirty="0" err="1" smtClean="0"/>
            <a:t>saji</a:t>
          </a:r>
          <a:r>
            <a:rPr lang="en-US" dirty="0" smtClean="0"/>
            <a:t> material yang </a:t>
          </a:r>
          <a:r>
            <a:rPr lang="en-US" dirty="0" err="1" smtClean="0"/>
            <a:t>dinilai</a:t>
          </a:r>
          <a:r>
            <a:rPr lang="en-US" dirty="0" smtClean="0"/>
            <a:t> </a:t>
          </a:r>
          <a:r>
            <a:rPr lang="en-US" dirty="0" err="1" smtClean="0"/>
            <a:t>begitu</a:t>
          </a:r>
          <a:r>
            <a:rPr lang="en-US" dirty="0" smtClean="0"/>
            <a:t> </a:t>
          </a:r>
          <a:r>
            <a:rPr lang="en-US" dirty="0" err="1" smtClean="0"/>
            <a:t>besarnya</a:t>
          </a:r>
          <a:r>
            <a:rPr lang="en-US" dirty="0" smtClean="0"/>
            <a:t>, yang </a:t>
          </a:r>
          <a:r>
            <a:rPr lang="en-US" dirty="0" err="1" smtClean="0"/>
            <a:t>menurut</a:t>
          </a:r>
          <a:r>
            <a:rPr lang="en-US" dirty="0" smtClean="0"/>
            <a:t> </a:t>
          </a:r>
          <a:r>
            <a:rPr lang="en-US" dirty="0" err="1" smtClean="0"/>
            <a:t>pendapat</a:t>
          </a:r>
          <a:r>
            <a:rPr lang="en-US" dirty="0" smtClean="0"/>
            <a:t> auditor,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memerlukan</a:t>
          </a:r>
          <a:r>
            <a:rPr lang="en-US" dirty="0" smtClean="0"/>
            <a:t> </a:t>
          </a:r>
          <a:r>
            <a:rPr lang="en-US" dirty="0" err="1" smtClean="0"/>
            <a:t>pertimbangan</a:t>
          </a:r>
          <a:r>
            <a:rPr lang="en-US" dirty="0" smtClean="0"/>
            <a:t> audit </a:t>
          </a:r>
          <a:r>
            <a:rPr lang="en-US" dirty="0" err="1" smtClean="0"/>
            <a:t>khusus</a:t>
          </a:r>
          <a:r>
            <a:rPr lang="en-US" dirty="0" smtClean="0"/>
            <a:t>.</a:t>
          </a:r>
          <a:endParaRPr lang="en-US" dirty="0"/>
        </a:p>
      </dgm:t>
    </dgm:pt>
    <dgm:pt modelId="{32A6914D-D53E-4AFC-A07E-115BDA9601AA}" type="parTrans" cxnId="{16869DAD-265B-42B5-8058-3B08D65FD0E6}">
      <dgm:prSet/>
      <dgm:spPr/>
      <dgm:t>
        <a:bodyPr/>
        <a:lstStyle/>
        <a:p>
          <a:endParaRPr lang="en-US"/>
        </a:p>
      </dgm:t>
    </dgm:pt>
    <dgm:pt modelId="{BF3A2758-582D-4C11-A05F-67A9CA050DC6}" type="sibTrans" cxnId="{16869DAD-265B-42B5-8058-3B08D65FD0E6}">
      <dgm:prSet/>
      <dgm:spPr/>
      <dgm:t>
        <a:bodyPr/>
        <a:lstStyle/>
        <a:p>
          <a:endParaRPr lang="en-US"/>
        </a:p>
      </dgm:t>
    </dgm:pt>
    <dgm:pt modelId="{119E3DC5-FD89-4DCC-B671-CC50553CA62E}" type="pres">
      <dgm:prSet presAssocID="{CA595E70-FDCE-43DD-B144-873D16FFA64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DC62EE-8194-4CAF-9859-9DED53306761}" type="pres">
      <dgm:prSet presAssocID="{DCEBADEA-8316-4158-87BB-DE7D438CDED8}" presName="linNode" presStyleCnt="0"/>
      <dgm:spPr/>
      <dgm:t>
        <a:bodyPr/>
        <a:lstStyle/>
        <a:p>
          <a:endParaRPr lang="en-US"/>
        </a:p>
      </dgm:t>
    </dgm:pt>
    <dgm:pt modelId="{FAB172BC-39C6-4F3F-B051-2847391B15F3}" type="pres">
      <dgm:prSet presAssocID="{DCEBADEA-8316-4158-87BB-DE7D438CDED8}" presName="parentShp" presStyleLbl="node1" presStyleIdx="0" presStyleCnt="1" custScaleX="60714" custLinFactNeighborX="-13095" custLinFactNeighborY="-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EE1C5-A9FE-4DD9-8066-BDD3EE155558}" type="pres">
      <dgm:prSet presAssocID="{DCEBADEA-8316-4158-87BB-DE7D438CDED8}" presName="childShp" presStyleLbl="bgAccFollowNode1" presStyleIdx="0" presStyleCnt="1" custScaleX="123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86B29-56A8-4138-B55D-FFBA60583607}" type="presOf" srcId="{CA595E70-FDCE-43DD-B144-873D16FFA64B}" destId="{119E3DC5-FD89-4DCC-B671-CC50553CA62E}" srcOrd="0" destOrd="0" presId="urn:microsoft.com/office/officeart/2005/8/layout/vList6"/>
    <dgm:cxn modelId="{63557C40-38F9-4FAE-B673-85831BF6DEBF}" type="presOf" srcId="{DCEBADEA-8316-4158-87BB-DE7D438CDED8}" destId="{FAB172BC-39C6-4F3F-B051-2847391B15F3}" srcOrd="0" destOrd="0" presId="urn:microsoft.com/office/officeart/2005/8/layout/vList6"/>
    <dgm:cxn modelId="{A4B3EBF3-B8E3-4AE0-9294-948E861965E9}" srcId="{CA595E70-FDCE-43DD-B144-873D16FFA64B}" destId="{DCEBADEA-8316-4158-87BB-DE7D438CDED8}" srcOrd="0" destOrd="0" parTransId="{9F3090A4-A8CC-4D13-B4CE-8694852A9B7B}" sibTransId="{B2454393-247B-4E03-B7E5-E7F7E752E54B}"/>
    <dgm:cxn modelId="{7279F091-976C-4526-9370-8CF1ACFF959E}" type="presOf" srcId="{33E8FDD6-4AEB-4B75-A1FC-6B6F57C7B0E4}" destId="{42DEE1C5-A9FE-4DD9-8066-BDD3EE155558}" srcOrd="0" destOrd="0" presId="urn:microsoft.com/office/officeart/2005/8/layout/vList6"/>
    <dgm:cxn modelId="{16869DAD-265B-42B5-8058-3B08D65FD0E6}" srcId="{DCEBADEA-8316-4158-87BB-DE7D438CDED8}" destId="{33E8FDD6-4AEB-4B75-A1FC-6B6F57C7B0E4}" srcOrd="0" destOrd="0" parTransId="{32A6914D-D53E-4AFC-A07E-115BDA9601AA}" sibTransId="{BF3A2758-582D-4C11-A05F-67A9CA050DC6}"/>
    <dgm:cxn modelId="{C9C9DE9E-0498-4CA9-AD5D-A60F5E68BCBE}" type="presParOf" srcId="{119E3DC5-FD89-4DCC-B671-CC50553CA62E}" destId="{1BDC62EE-8194-4CAF-9859-9DED53306761}" srcOrd="0" destOrd="0" presId="urn:microsoft.com/office/officeart/2005/8/layout/vList6"/>
    <dgm:cxn modelId="{7A7B1535-68B5-4119-8656-497F63BB6B5B}" type="presParOf" srcId="{1BDC62EE-8194-4CAF-9859-9DED53306761}" destId="{FAB172BC-39C6-4F3F-B051-2847391B15F3}" srcOrd="0" destOrd="0" presId="urn:microsoft.com/office/officeart/2005/8/layout/vList6"/>
    <dgm:cxn modelId="{FAF58981-2844-46C9-8902-ED19C807ADE4}" type="presParOf" srcId="{1BDC62EE-8194-4CAF-9859-9DED53306761}" destId="{42DEE1C5-A9FE-4DD9-8066-BDD3EE1555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70FA1A-ABD0-421F-B96C-410AC81B8B50}" type="doc">
      <dgm:prSet loTypeId="urn:microsoft.com/office/officeart/2005/8/layout/matrix3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EF0462-18C5-40A0-BFE8-34D908D67329}">
      <dgm:prSet phldrT="[Text]"/>
      <dgm:spPr/>
      <dgm:t>
        <a:bodyPr/>
        <a:lstStyle/>
        <a:p>
          <a:r>
            <a:rPr lang="en-US" dirty="0" err="1" smtClean="0"/>
            <a:t>Dampak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 smtClean="0"/>
        </a:p>
        <a:p>
          <a:r>
            <a:rPr lang="en-US" dirty="0" err="1" smtClean="0"/>
            <a:t>Peluang</a:t>
          </a:r>
          <a:r>
            <a:rPr lang="en-US" dirty="0" smtClean="0"/>
            <a:t> </a:t>
          </a:r>
          <a:r>
            <a:rPr lang="en-US" dirty="0" err="1" smtClean="0"/>
            <a:t>rendah</a:t>
          </a:r>
          <a:endParaRPr lang="en-US" dirty="0"/>
        </a:p>
      </dgm:t>
    </dgm:pt>
    <dgm:pt modelId="{460E6857-3D0F-47D6-9E2E-7FE13E5C1216}" type="parTrans" cxnId="{4CC10557-C251-4B84-97F1-C35DAF615758}">
      <dgm:prSet/>
      <dgm:spPr/>
      <dgm:t>
        <a:bodyPr/>
        <a:lstStyle/>
        <a:p>
          <a:endParaRPr lang="en-US"/>
        </a:p>
      </dgm:t>
    </dgm:pt>
    <dgm:pt modelId="{CEAD0B98-286A-4426-A321-F38B4CA4B414}" type="sibTrans" cxnId="{4CC10557-C251-4B84-97F1-C35DAF615758}">
      <dgm:prSet/>
      <dgm:spPr/>
      <dgm:t>
        <a:bodyPr/>
        <a:lstStyle/>
        <a:p>
          <a:endParaRPr lang="en-US"/>
        </a:p>
      </dgm:t>
    </dgm:pt>
    <dgm:pt modelId="{3B645106-2767-42D2-B5EA-699809908A91}">
      <dgm:prSet phldrT="[Text]"/>
      <dgm:spPr/>
      <dgm:t>
        <a:bodyPr/>
        <a:lstStyle/>
        <a:p>
          <a:r>
            <a:rPr lang="en-US" dirty="0" err="1" smtClean="0"/>
            <a:t>Dampak</a:t>
          </a:r>
          <a:r>
            <a:rPr lang="en-US" dirty="0" smtClean="0"/>
            <a:t> </a:t>
          </a:r>
          <a:r>
            <a:rPr lang="en-US" dirty="0" err="1" smtClean="0"/>
            <a:t>rendah</a:t>
          </a:r>
          <a:endParaRPr lang="en-US" dirty="0" smtClean="0"/>
        </a:p>
        <a:p>
          <a:r>
            <a:rPr lang="en-US" dirty="0" err="1" smtClean="0"/>
            <a:t>Peluang</a:t>
          </a:r>
          <a:r>
            <a:rPr lang="en-US" dirty="0" smtClean="0"/>
            <a:t> </a:t>
          </a:r>
          <a:r>
            <a:rPr lang="en-US" dirty="0" err="1" smtClean="0"/>
            <a:t>rendah</a:t>
          </a:r>
          <a:endParaRPr lang="en-US" dirty="0"/>
        </a:p>
      </dgm:t>
    </dgm:pt>
    <dgm:pt modelId="{45C40219-6756-4517-9501-7C71D71BBD75}" type="parTrans" cxnId="{7B68FDD0-1BAF-4FA5-9E91-FC28BD68A764}">
      <dgm:prSet/>
      <dgm:spPr/>
      <dgm:t>
        <a:bodyPr/>
        <a:lstStyle/>
        <a:p>
          <a:endParaRPr lang="en-US"/>
        </a:p>
      </dgm:t>
    </dgm:pt>
    <dgm:pt modelId="{66DB3EEF-F01E-43DA-ADD4-86CB77A68016}" type="sibTrans" cxnId="{7B68FDD0-1BAF-4FA5-9E91-FC28BD68A764}">
      <dgm:prSet/>
      <dgm:spPr/>
      <dgm:t>
        <a:bodyPr/>
        <a:lstStyle/>
        <a:p>
          <a:endParaRPr lang="en-US"/>
        </a:p>
      </dgm:t>
    </dgm:pt>
    <dgm:pt modelId="{02B582B4-DF48-4722-A691-F921B2CE0771}">
      <dgm:prSet phldrT="[Text]"/>
      <dgm:spPr/>
      <dgm:t>
        <a:bodyPr/>
        <a:lstStyle/>
        <a:p>
          <a:r>
            <a:rPr lang="en-US" dirty="0" err="1" smtClean="0"/>
            <a:t>Dampak</a:t>
          </a:r>
          <a:r>
            <a:rPr lang="en-US" dirty="0" smtClean="0"/>
            <a:t> </a:t>
          </a:r>
          <a:r>
            <a:rPr lang="en-US" dirty="0" err="1" smtClean="0"/>
            <a:t>rendah</a:t>
          </a:r>
          <a:endParaRPr lang="en-US" dirty="0" smtClean="0"/>
        </a:p>
        <a:p>
          <a:r>
            <a:rPr lang="en-US" dirty="0" err="1" smtClean="0"/>
            <a:t>Peluang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/>
        </a:p>
      </dgm:t>
    </dgm:pt>
    <dgm:pt modelId="{1DD8EA2F-EA16-4FCF-B07C-0353F9AA44D6}" type="parTrans" cxnId="{D18F4A4D-06E9-4A37-9E48-9B649450FE2F}">
      <dgm:prSet/>
      <dgm:spPr/>
      <dgm:t>
        <a:bodyPr/>
        <a:lstStyle/>
        <a:p>
          <a:endParaRPr lang="en-US"/>
        </a:p>
      </dgm:t>
    </dgm:pt>
    <dgm:pt modelId="{6EDB2F68-1CCE-4DE3-83BE-DAA9FE7384F4}" type="sibTrans" cxnId="{D18F4A4D-06E9-4A37-9E48-9B649450FE2F}">
      <dgm:prSet/>
      <dgm:spPr/>
      <dgm:t>
        <a:bodyPr/>
        <a:lstStyle/>
        <a:p>
          <a:endParaRPr lang="en-US"/>
        </a:p>
      </dgm:t>
    </dgm:pt>
    <dgm:pt modelId="{F1613FDD-DFFC-4C69-982E-F241FA5FFA43}">
      <dgm:prSet phldrT="[Text]" phldr="1"/>
      <dgm:spPr/>
      <dgm:t>
        <a:bodyPr/>
        <a:lstStyle/>
        <a:p>
          <a:endParaRPr lang="en-US"/>
        </a:p>
      </dgm:t>
    </dgm:pt>
    <dgm:pt modelId="{EF8B1332-ED8B-4942-ADD4-F96F3EBBB1DB}" type="parTrans" cxnId="{CC47C4E3-7D91-4FC2-86D0-C927ACCA3BD7}">
      <dgm:prSet/>
      <dgm:spPr/>
      <dgm:t>
        <a:bodyPr/>
        <a:lstStyle/>
        <a:p>
          <a:endParaRPr lang="en-US"/>
        </a:p>
      </dgm:t>
    </dgm:pt>
    <dgm:pt modelId="{7B652AC0-54D7-4AB9-8D75-38BF7BD924B9}" type="sibTrans" cxnId="{CC47C4E3-7D91-4FC2-86D0-C927ACCA3BD7}">
      <dgm:prSet/>
      <dgm:spPr/>
      <dgm:t>
        <a:bodyPr/>
        <a:lstStyle/>
        <a:p>
          <a:endParaRPr lang="en-US"/>
        </a:p>
      </dgm:t>
    </dgm:pt>
    <dgm:pt modelId="{28F6337B-A0A2-486D-8453-9C24DEE1118E}">
      <dgm:prSet phldrT="[Text]"/>
      <dgm:spPr/>
      <dgm:t>
        <a:bodyPr/>
        <a:lstStyle/>
        <a:p>
          <a:r>
            <a:rPr lang="en-US" dirty="0" err="1" smtClean="0"/>
            <a:t>Dampak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 smtClean="0"/>
        </a:p>
        <a:p>
          <a:r>
            <a:rPr lang="en-US" dirty="0" err="1" smtClean="0"/>
            <a:t>Peluang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 smtClean="0"/>
        </a:p>
      </dgm:t>
    </dgm:pt>
    <dgm:pt modelId="{1EC323A3-85B3-46A1-882B-8EFEC3EE0B41}" type="parTrans" cxnId="{7DDBCB69-EACB-4ACE-97D5-EEA60ABFDE72}">
      <dgm:prSet/>
      <dgm:spPr/>
      <dgm:t>
        <a:bodyPr/>
        <a:lstStyle/>
        <a:p>
          <a:endParaRPr lang="en-US"/>
        </a:p>
      </dgm:t>
    </dgm:pt>
    <dgm:pt modelId="{71181837-6B2F-4B0D-AF27-02C55D096612}" type="sibTrans" cxnId="{7DDBCB69-EACB-4ACE-97D5-EEA60ABFDE72}">
      <dgm:prSet/>
      <dgm:spPr/>
      <dgm:t>
        <a:bodyPr/>
        <a:lstStyle/>
        <a:p>
          <a:endParaRPr lang="en-US"/>
        </a:p>
      </dgm:t>
    </dgm:pt>
    <dgm:pt modelId="{4D5C9E56-9A0A-47DF-AF9E-F5F8097B2BD5}" type="pres">
      <dgm:prSet presAssocID="{9F70FA1A-ABD0-421F-B96C-410AC81B8B5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2926C-7B61-4BA1-905C-27185B86A468}" type="pres">
      <dgm:prSet presAssocID="{9F70FA1A-ABD0-421F-B96C-410AC81B8B50}" presName="diamond" presStyleLbl="bgShp" presStyleIdx="0" presStyleCnt="1"/>
      <dgm:spPr/>
      <dgm:t>
        <a:bodyPr/>
        <a:lstStyle/>
        <a:p>
          <a:endParaRPr lang="en-US"/>
        </a:p>
      </dgm:t>
    </dgm:pt>
    <dgm:pt modelId="{AE6CC5A5-ED33-4FEF-A8F3-CA44AA7A1EE6}" type="pres">
      <dgm:prSet presAssocID="{9F70FA1A-ABD0-421F-B96C-410AC81B8B50}" presName="quad1" presStyleLbl="node1" presStyleIdx="0" presStyleCnt="4" custScaleX="153205" custLinFactNeighborX="-69231" custLinFactNeighborY="-17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BA48C-7E53-47BB-BE71-83EEB370C7B4}" type="pres">
      <dgm:prSet presAssocID="{9F70FA1A-ABD0-421F-B96C-410AC81B8B50}" presName="quad2" presStyleLbl="node1" presStyleIdx="1" presStyleCnt="4" custScaleX="151281" custLinFactNeighborX="60256" custLinFactNeighborY="-17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48058-3FF2-4E13-AD4F-F45DAAF22B70}" type="pres">
      <dgm:prSet presAssocID="{9F70FA1A-ABD0-421F-B96C-410AC81B8B50}" presName="quad3" presStyleLbl="node1" presStyleIdx="2" presStyleCnt="4" custScaleX="157692" custLinFactNeighborX="-69231" custLinFactNeighborY="15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EC032-5D49-4FFF-B088-C23C0D358003}" type="pres">
      <dgm:prSet presAssocID="{9F70FA1A-ABD0-421F-B96C-410AC81B8B50}" presName="quad4" presStyleLbl="node1" presStyleIdx="3" presStyleCnt="4" custScaleX="150000" custLinFactNeighborX="60256" custLinFactNeighborY="8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8FDD0-1BAF-4FA5-9E91-FC28BD68A764}" srcId="{9F70FA1A-ABD0-421F-B96C-410AC81B8B50}" destId="{3B645106-2767-42D2-B5EA-699809908A91}" srcOrd="2" destOrd="0" parTransId="{45C40219-6756-4517-9501-7C71D71BBD75}" sibTransId="{66DB3EEF-F01E-43DA-ADD4-86CB77A68016}"/>
    <dgm:cxn modelId="{BF683451-6068-473A-9AC6-28286069A497}" type="presOf" srcId="{9F70FA1A-ABD0-421F-B96C-410AC81B8B50}" destId="{4D5C9E56-9A0A-47DF-AF9E-F5F8097B2BD5}" srcOrd="0" destOrd="0" presId="urn:microsoft.com/office/officeart/2005/8/layout/matrix3"/>
    <dgm:cxn modelId="{D18F4A4D-06E9-4A37-9E48-9B649450FE2F}" srcId="{9F70FA1A-ABD0-421F-B96C-410AC81B8B50}" destId="{02B582B4-DF48-4722-A691-F921B2CE0771}" srcOrd="3" destOrd="0" parTransId="{1DD8EA2F-EA16-4FCF-B07C-0353F9AA44D6}" sibTransId="{6EDB2F68-1CCE-4DE3-83BE-DAA9FE7384F4}"/>
    <dgm:cxn modelId="{293BDE47-EACB-4FEF-94B4-A2D693B0E346}" type="presOf" srcId="{3B645106-2767-42D2-B5EA-699809908A91}" destId="{93C48058-3FF2-4E13-AD4F-F45DAAF22B70}" srcOrd="0" destOrd="0" presId="urn:microsoft.com/office/officeart/2005/8/layout/matrix3"/>
    <dgm:cxn modelId="{D43C2D7E-2B00-47B0-9EFB-F467932387E3}" type="presOf" srcId="{02B582B4-DF48-4722-A691-F921B2CE0771}" destId="{854EC032-5D49-4FFF-B088-C23C0D358003}" srcOrd="0" destOrd="0" presId="urn:microsoft.com/office/officeart/2005/8/layout/matrix3"/>
    <dgm:cxn modelId="{7DDBCB69-EACB-4ACE-97D5-EEA60ABFDE72}" srcId="{9F70FA1A-ABD0-421F-B96C-410AC81B8B50}" destId="{28F6337B-A0A2-486D-8453-9C24DEE1118E}" srcOrd="1" destOrd="0" parTransId="{1EC323A3-85B3-46A1-882B-8EFEC3EE0B41}" sibTransId="{71181837-6B2F-4B0D-AF27-02C55D096612}"/>
    <dgm:cxn modelId="{3695DE42-06D8-4BC2-A562-3FD48F8E2233}" type="presOf" srcId="{2BEF0462-18C5-40A0-BFE8-34D908D67329}" destId="{AE6CC5A5-ED33-4FEF-A8F3-CA44AA7A1EE6}" srcOrd="0" destOrd="0" presId="urn:microsoft.com/office/officeart/2005/8/layout/matrix3"/>
    <dgm:cxn modelId="{245A0288-AAD0-4080-907C-E0CD1B887429}" type="presOf" srcId="{28F6337B-A0A2-486D-8453-9C24DEE1118E}" destId="{5D6BA48C-7E53-47BB-BE71-83EEB370C7B4}" srcOrd="0" destOrd="0" presId="urn:microsoft.com/office/officeart/2005/8/layout/matrix3"/>
    <dgm:cxn modelId="{4CC10557-C251-4B84-97F1-C35DAF615758}" srcId="{9F70FA1A-ABD0-421F-B96C-410AC81B8B50}" destId="{2BEF0462-18C5-40A0-BFE8-34D908D67329}" srcOrd="0" destOrd="0" parTransId="{460E6857-3D0F-47D6-9E2E-7FE13E5C1216}" sibTransId="{CEAD0B98-286A-4426-A321-F38B4CA4B414}"/>
    <dgm:cxn modelId="{CC47C4E3-7D91-4FC2-86D0-C927ACCA3BD7}" srcId="{9F70FA1A-ABD0-421F-B96C-410AC81B8B50}" destId="{F1613FDD-DFFC-4C69-982E-F241FA5FFA43}" srcOrd="4" destOrd="0" parTransId="{EF8B1332-ED8B-4942-ADD4-F96F3EBBB1DB}" sibTransId="{7B652AC0-54D7-4AB9-8D75-38BF7BD924B9}"/>
    <dgm:cxn modelId="{8C557879-A13C-43C7-8FF0-F42F8E2BA170}" type="presParOf" srcId="{4D5C9E56-9A0A-47DF-AF9E-F5F8097B2BD5}" destId="{9F72926C-7B61-4BA1-905C-27185B86A468}" srcOrd="0" destOrd="0" presId="urn:microsoft.com/office/officeart/2005/8/layout/matrix3"/>
    <dgm:cxn modelId="{27A69E9F-6803-4DF6-964A-F7AEC45F01D5}" type="presParOf" srcId="{4D5C9E56-9A0A-47DF-AF9E-F5F8097B2BD5}" destId="{AE6CC5A5-ED33-4FEF-A8F3-CA44AA7A1EE6}" srcOrd="1" destOrd="0" presId="urn:microsoft.com/office/officeart/2005/8/layout/matrix3"/>
    <dgm:cxn modelId="{1D2DBCD4-C114-41A0-9B7C-68E6A92312F2}" type="presParOf" srcId="{4D5C9E56-9A0A-47DF-AF9E-F5F8097B2BD5}" destId="{5D6BA48C-7E53-47BB-BE71-83EEB370C7B4}" srcOrd="2" destOrd="0" presId="urn:microsoft.com/office/officeart/2005/8/layout/matrix3"/>
    <dgm:cxn modelId="{9DD40F74-4909-426F-903B-9E09CDB9EDC6}" type="presParOf" srcId="{4D5C9E56-9A0A-47DF-AF9E-F5F8097B2BD5}" destId="{93C48058-3FF2-4E13-AD4F-F45DAAF22B70}" srcOrd="3" destOrd="0" presId="urn:microsoft.com/office/officeart/2005/8/layout/matrix3"/>
    <dgm:cxn modelId="{07F9BA13-5206-4E87-AD81-D0B6C67153E1}" type="presParOf" srcId="{4D5C9E56-9A0A-47DF-AF9E-F5F8097B2BD5}" destId="{854EC032-5D49-4FFF-B088-C23C0D3580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73D310-F5F2-46EE-834F-B8CE4CEAD65A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0BF04-5D2B-49CD-BD81-70BAAAD9DA11}">
      <dgm:prSet phldrT="[Text]"/>
      <dgm:spPr/>
      <dgm:t>
        <a:bodyPr/>
        <a:lstStyle/>
        <a:p>
          <a:r>
            <a:rPr lang="en-US" dirty="0" err="1" smtClean="0"/>
            <a:t>Evaluasi</a:t>
          </a:r>
          <a:r>
            <a:rPr lang="en-US" dirty="0" smtClean="0"/>
            <a:t> </a:t>
          </a:r>
          <a:r>
            <a:rPr lang="en-US" dirty="0" err="1" smtClean="0"/>
            <a:t>pengendalian</a:t>
          </a:r>
          <a:r>
            <a:rPr lang="en-US" dirty="0" smtClean="0"/>
            <a:t> internal</a:t>
          </a:r>
          <a:endParaRPr lang="en-US" dirty="0"/>
        </a:p>
      </dgm:t>
    </dgm:pt>
    <dgm:pt modelId="{9A7C3F81-6714-4DE0-B4D2-79E6DDB43537}" type="parTrans" cxnId="{170DB30B-0DFB-48FF-B442-7DFC13532CB3}">
      <dgm:prSet/>
      <dgm:spPr/>
      <dgm:t>
        <a:bodyPr/>
        <a:lstStyle/>
        <a:p>
          <a:endParaRPr lang="en-US"/>
        </a:p>
      </dgm:t>
    </dgm:pt>
    <dgm:pt modelId="{B7A0E762-FDB9-40F1-8BE7-26625F1660DF}" type="sibTrans" cxnId="{170DB30B-0DFB-48FF-B442-7DFC13532CB3}">
      <dgm:prSet/>
      <dgm:spPr/>
      <dgm:t>
        <a:bodyPr/>
        <a:lstStyle/>
        <a:p>
          <a:endParaRPr lang="en-US"/>
        </a:p>
      </dgm:t>
    </dgm:pt>
    <dgm:pt modelId="{61F7F5EF-FD89-40B2-9AB3-B1610D5189A5}">
      <dgm:prSet phldrT="[Text]"/>
      <dgm:spPr/>
      <dgm:t>
        <a:bodyPr/>
        <a:lstStyle/>
        <a:p>
          <a:r>
            <a:rPr lang="en-US" dirty="0" err="1" smtClean="0"/>
            <a:t>Tanggapan</a:t>
          </a:r>
          <a:r>
            <a:rPr lang="en-US" dirty="0" smtClean="0"/>
            <a:t> audit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signifikan</a:t>
          </a:r>
          <a:endParaRPr lang="en-US" dirty="0"/>
        </a:p>
      </dgm:t>
    </dgm:pt>
    <dgm:pt modelId="{79512842-D3A6-4B7E-B3A7-E3AC97A6C91E}" type="parTrans" cxnId="{B10F8E17-6977-4616-9A8C-A521D4C332D4}">
      <dgm:prSet/>
      <dgm:spPr/>
      <dgm:t>
        <a:bodyPr/>
        <a:lstStyle/>
        <a:p>
          <a:endParaRPr lang="en-US"/>
        </a:p>
      </dgm:t>
    </dgm:pt>
    <dgm:pt modelId="{945C3A28-C7CC-47AE-9826-4638E18D94A0}" type="sibTrans" cxnId="{B10F8E17-6977-4616-9A8C-A521D4C332D4}">
      <dgm:prSet/>
      <dgm:spPr/>
      <dgm:t>
        <a:bodyPr/>
        <a:lstStyle/>
        <a:p>
          <a:endParaRPr lang="en-US"/>
        </a:p>
      </dgm:t>
    </dgm:pt>
    <dgm:pt modelId="{DE9061DD-3948-4353-91E7-6423E14A3CC8}">
      <dgm:prSet phldrT="[Text]"/>
      <dgm:spPr/>
      <dgm:t>
        <a:bodyPr/>
        <a:lstStyle/>
        <a:p>
          <a:r>
            <a:rPr lang="en-US" dirty="0" err="1" smtClean="0"/>
            <a:t>Bukti</a:t>
          </a:r>
          <a:r>
            <a:rPr lang="en-US" dirty="0" smtClean="0"/>
            <a:t> yang </a:t>
          </a:r>
          <a:r>
            <a:rPr lang="en-US" dirty="0" err="1" smtClean="0"/>
            <a:t>diperoleh</a:t>
          </a:r>
          <a:r>
            <a:rPr lang="en-US" dirty="0" smtClean="0"/>
            <a:t>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r>
            <a:rPr lang="en-US" dirty="0" err="1" smtClean="0"/>
            <a:t>lalu</a:t>
          </a:r>
          <a:endParaRPr lang="en-US" dirty="0"/>
        </a:p>
      </dgm:t>
    </dgm:pt>
    <dgm:pt modelId="{3ADAB658-FCE7-4D52-9C1E-D97729DC52C4}" type="parTrans" cxnId="{95A1DF2C-9C4B-4F32-9E8F-102C059D7A2A}">
      <dgm:prSet/>
      <dgm:spPr/>
      <dgm:t>
        <a:bodyPr/>
        <a:lstStyle/>
        <a:p>
          <a:endParaRPr lang="en-US"/>
        </a:p>
      </dgm:t>
    </dgm:pt>
    <dgm:pt modelId="{5D31200B-4ADB-45C3-9470-12BA11C4572C}" type="sibTrans" cxnId="{95A1DF2C-9C4B-4F32-9E8F-102C059D7A2A}">
      <dgm:prSet/>
      <dgm:spPr/>
      <dgm:t>
        <a:bodyPr/>
        <a:lstStyle/>
        <a:p>
          <a:endParaRPr lang="en-US"/>
        </a:p>
      </dgm:t>
    </dgm:pt>
    <dgm:pt modelId="{80E1F584-EF51-4049-9129-F0854D12E875}">
      <dgm:prSet phldrT="[Text]"/>
      <dgm:spPr/>
      <dgm:t>
        <a:bodyPr/>
        <a:lstStyle/>
        <a:p>
          <a:r>
            <a:rPr lang="en-US" dirty="0" smtClean="0"/>
            <a:t>Proses </a:t>
          </a:r>
          <a:r>
            <a:rPr lang="en-US" dirty="0" err="1" smtClean="0"/>
            <a:t>analitikal</a:t>
          </a:r>
          <a:r>
            <a:rPr lang="en-US" dirty="0" smtClean="0"/>
            <a:t> </a:t>
          </a:r>
          <a:r>
            <a:rPr lang="en-US" dirty="0" err="1" smtClean="0"/>
            <a:t>substantif</a:t>
          </a:r>
          <a:r>
            <a:rPr lang="en-US" dirty="0" smtClean="0"/>
            <a:t> </a:t>
          </a:r>
          <a:r>
            <a:rPr lang="en-US" dirty="0" err="1" smtClean="0"/>
            <a:t>saja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cukup</a:t>
          </a:r>
          <a:r>
            <a:rPr lang="en-US" dirty="0" smtClean="0"/>
            <a:t>.</a:t>
          </a:r>
          <a:endParaRPr lang="en-US" dirty="0"/>
        </a:p>
      </dgm:t>
    </dgm:pt>
    <dgm:pt modelId="{F3074485-D212-4777-A205-66A7C7004339}" type="parTrans" cxnId="{957F8008-C268-481F-8CAC-B9C9840977E8}">
      <dgm:prSet/>
      <dgm:spPr/>
      <dgm:t>
        <a:bodyPr/>
        <a:lstStyle/>
        <a:p>
          <a:endParaRPr lang="en-US"/>
        </a:p>
      </dgm:t>
    </dgm:pt>
    <dgm:pt modelId="{775AFD38-1BFE-45D3-B25B-6E2EAA81AC5C}" type="sibTrans" cxnId="{957F8008-C268-481F-8CAC-B9C9840977E8}">
      <dgm:prSet/>
      <dgm:spPr/>
      <dgm:t>
        <a:bodyPr/>
        <a:lstStyle/>
        <a:p>
          <a:endParaRPr lang="en-US"/>
        </a:p>
      </dgm:t>
    </dgm:pt>
    <dgm:pt modelId="{2D298358-CF19-42EB-9363-1677ED0F5A41}" type="pres">
      <dgm:prSet presAssocID="{7773D310-F5F2-46EE-834F-B8CE4CEAD6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0A80E-79A8-4AAF-9C2B-06C006F34042}" type="pres">
      <dgm:prSet presAssocID="{E0E0BF04-5D2B-49CD-BD81-70BAAAD9DA11}" presName="parentLin" presStyleCnt="0"/>
      <dgm:spPr/>
      <dgm:t>
        <a:bodyPr/>
        <a:lstStyle/>
        <a:p>
          <a:endParaRPr lang="en-US"/>
        </a:p>
      </dgm:t>
    </dgm:pt>
    <dgm:pt modelId="{FBC04422-4B51-4620-A62E-EF1E2758C3FD}" type="pres">
      <dgm:prSet presAssocID="{E0E0BF04-5D2B-49CD-BD81-70BAAAD9DA1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C16A07-8735-465C-95C8-1C98E9B42896}" type="pres">
      <dgm:prSet presAssocID="{E0E0BF04-5D2B-49CD-BD81-70BAAAD9DA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29D16-C3D6-4D08-A53E-6962194D05F1}" type="pres">
      <dgm:prSet presAssocID="{E0E0BF04-5D2B-49CD-BD81-70BAAAD9DA11}" presName="negativeSpace" presStyleCnt="0"/>
      <dgm:spPr/>
      <dgm:t>
        <a:bodyPr/>
        <a:lstStyle/>
        <a:p>
          <a:endParaRPr lang="en-US"/>
        </a:p>
      </dgm:t>
    </dgm:pt>
    <dgm:pt modelId="{9F122D3E-13FB-44D8-9C28-A29D617B6F53}" type="pres">
      <dgm:prSet presAssocID="{E0E0BF04-5D2B-49CD-BD81-70BAAAD9DA1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E3BA7-9021-48B8-AD85-0CE8819E68A9}" type="pres">
      <dgm:prSet presAssocID="{B7A0E762-FDB9-40F1-8BE7-26625F1660DF}" presName="spaceBetweenRectangles" presStyleCnt="0"/>
      <dgm:spPr/>
      <dgm:t>
        <a:bodyPr/>
        <a:lstStyle/>
        <a:p>
          <a:endParaRPr lang="en-US"/>
        </a:p>
      </dgm:t>
    </dgm:pt>
    <dgm:pt modelId="{27732F12-B051-4A46-8E10-D067817B5958}" type="pres">
      <dgm:prSet presAssocID="{61F7F5EF-FD89-40B2-9AB3-B1610D5189A5}" presName="parentLin" presStyleCnt="0"/>
      <dgm:spPr/>
      <dgm:t>
        <a:bodyPr/>
        <a:lstStyle/>
        <a:p>
          <a:endParaRPr lang="en-US"/>
        </a:p>
      </dgm:t>
    </dgm:pt>
    <dgm:pt modelId="{D61F91BA-43E3-4285-A6EA-56DDD07B509F}" type="pres">
      <dgm:prSet presAssocID="{61F7F5EF-FD89-40B2-9AB3-B1610D5189A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D67A180-8B53-4F4C-86B6-E13F4EE5B234}" type="pres">
      <dgm:prSet presAssocID="{61F7F5EF-FD89-40B2-9AB3-B1610D5189A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4EF3D-0FA3-4C04-B6B0-1D5DD863777B}" type="pres">
      <dgm:prSet presAssocID="{61F7F5EF-FD89-40B2-9AB3-B1610D5189A5}" presName="negativeSpace" presStyleCnt="0"/>
      <dgm:spPr/>
      <dgm:t>
        <a:bodyPr/>
        <a:lstStyle/>
        <a:p>
          <a:endParaRPr lang="en-US"/>
        </a:p>
      </dgm:t>
    </dgm:pt>
    <dgm:pt modelId="{34E09B0E-BEA1-446C-9215-1FC3AB6E6F5B}" type="pres">
      <dgm:prSet presAssocID="{61F7F5EF-FD89-40B2-9AB3-B1610D5189A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2C2AA-1507-477D-A983-F445B21D6981}" type="pres">
      <dgm:prSet presAssocID="{945C3A28-C7CC-47AE-9826-4638E18D94A0}" presName="spaceBetweenRectangles" presStyleCnt="0"/>
      <dgm:spPr/>
      <dgm:t>
        <a:bodyPr/>
        <a:lstStyle/>
        <a:p>
          <a:endParaRPr lang="en-US"/>
        </a:p>
      </dgm:t>
    </dgm:pt>
    <dgm:pt modelId="{54C4853B-F964-4B25-A8B7-2067027DEA27}" type="pres">
      <dgm:prSet presAssocID="{DE9061DD-3948-4353-91E7-6423E14A3CC8}" presName="parentLin" presStyleCnt="0"/>
      <dgm:spPr/>
      <dgm:t>
        <a:bodyPr/>
        <a:lstStyle/>
        <a:p>
          <a:endParaRPr lang="en-US"/>
        </a:p>
      </dgm:t>
    </dgm:pt>
    <dgm:pt modelId="{27856963-6529-4BB5-92E8-6146C90BA999}" type="pres">
      <dgm:prSet presAssocID="{DE9061DD-3948-4353-91E7-6423E14A3CC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A79D27B-A89B-4A3E-98F4-830BB48347AA}" type="pres">
      <dgm:prSet presAssocID="{DE9061DD-3948-4353-91E7-6423E14A3C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26C17-9F31-42C2-862F-6D7347E00270}" type="pres">
      <dgm:prSet presAssocID="{DE9061DD-3948-4353-91E7-6423E14A3CC8}" presName="negativeSpace" presStyleCnt="0"/>
      <dgm:spPr/>
      <dgm:t>
        <a:bodyPr/>
        <a:lstStyle/>
        <a:p>
          <a:endParaRPr lang="en-US"/>
        </a:p>
      </dgm:t>
    </dgm:pt>
    <dgm:pt modelId="{D4368B38-29D8-49AD-A8C5-0CD98256D6BB}" type="pres">
      <dgm:prSet presAssocID="{DE9061DD-3948-4353-91E7-6423E14A3CC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AA214-1514-4EEC-923A-314E2D86B8B9}" type="pres">
      <dgm:prSet presAssocID="{5D31200B-4ADB-45C3-9470-12BA11C4572C}" presName="spaceBetweenRectangles" presStyleCnt="0"/>
      <dgm:spPr/>
      <dgm:t>
        <a:bodyPr/>
        <a:lstStyle/>
        <a:p>
          <a:endParaRPr lang="en-US"/>
        </a:p>
      </dgm:t>
    </dgm:pt>
    <dgm:pt modelId="{6730F762-9274-4803-8365-2D6F9514D735}" type="pres">
      <dgm:prSet presAssocID="{80E1F584-EF51-4049-9129-F0854D12E875}" presName="parentLin" presStyleCnt="0"/>
      <dgm:spPr/>
      <dgm:t>
        <a:bodyPr/>
        <a:lstStyle/>
        <a:p>
          <a:endParaRPr lang="en-US"/>
        </a:p>
      </dgm:t>
    </dgm:pt>
    <dgm:pt modelId="{147727A2-FB87-487A-8A10-28B37BE4CEA6}" type="pres">
      <dgm:prSet presAssocID="{80E1F584-EF51-4049-9129-F0854D12E87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C4E4BC1-6FAE-4554-804E-58E4873BBFB8}" type="pres">
      <dgm:prSet presAssocID="{80E1F584-EF51-4049-9129-F0854D12E87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A057E-7388-4A2B-8663-B88A35802D70}" type="pres">
      <dgm:prSet presAssocID="{80E1F584-EF51-4049-9129-F0854D12E875}" presName="negativeSpace" presStyleCnt="0"/>
      <dgm:spPr/>
      <dgm:t>
        <a:bodyPr/>
        <a:lstStyle/>
        <a:p>
          <a:endParaRPr lang="en-US"/>
        </a:p>
      </dgm:t>
    </dgm:pt>
    <dgm:pt modelId="{11F493A1-CB9A-4CD5-8DBC-C8162A75C6C1}" type="pres">
      <dgm:prSet presAssocID="{80E1F584-EF51-4049-9129-F0854D12E87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FDEB6-7180-4297-B8B6-C4DF830C8814}" type="presOf" srcId="{80E1F584-EF51-4049-9129-F0854D12E875}" destId="{147727A2-FB87-487A-8A10-28B37BE4CEA6}" srcOrd="0" destOrd="0" presId="urn:microsoft.com/office/officeart/2005/8/layout/list1"/>
    <dgm:cxn modelId="{60876252-AABA-442F-AE0C-2F6F245C92BA}" type="presOf" srcId="{DE9061DD-3948-4353-91E7-6423E14A3CC8}" destId="{27856963-6529-4BB5-92E8-6146C90BA999}" srcOrd="0" destOrd="0" presId="urn:microsoft.com/office/officeart/2005/8/layout/list1"/>
    <dgm:cxn modelId="{A5D056C9-F217-4CD1-BB1C-E3C870FF80D2}" type="presOf" srcId="{61F7F5EF-FD89-40B2-9AB3-B1610D5189A5}" destId="{4D67A180-8B53-4F4C-86B6-E13F4EE5B234}" srcOrd="1" destOrd="0" presId="urn:microsoft.com/office/officeart/2005/8/layout/list1"/>
    <dgm:cxn modelId="{957F8008-C268-481F-8CAC-B9C9840977E8}" srcId="{7773D310-F5F2-46EE-834F-B8CE4CEAD65A}" destId="{80E1F584-EF51-4049-9129-F0854D12E875}" srcOrd="3" destOrd="0" parTransId="{F3074485-D212-4777-A205-66A7C7004339}" sibTransId="{775AFD38-1BFE-45D3-B25B-6E2EAA81AC5C}"/>
    <dgm:cxn modelId="{B10F8E17-6977-4616-9A8C-A521D4C332D4}" srcId="{7773D310-F5F2-46EE-834F-B8CE4CEAD65A}" destId="{61F7F5EF-FD89-40B2-9AB3-B1610D5189A5}" srcOrd="1" destOrd="0" parTransId="{79512842-D3A6-4B7E-B3A7-E3AC97A6C91E}" sibTransId="{945C3A28-C7CC-47AE-9826-4638E18D94A0}"/>
    <dgm:cxn modelId="{2F726542-9BE6-4B75-A725-7CEB0D2ABEB5}" type="presOf" srcId="{7773D310-F5F2-46EE-834F-B8CE4CEAD65A}" destId="{2D298358-CF19-42EB-9363-1677ED0F5A41}" srcOrd="0" destOrd="0" presId="urn:microsoft.com/office/officeart/2005/8/layout/list1"/>
    <dgm:cxn modelId="{8B31FE7A-F457-473A-933F-E56FF7AD962C}" type="presOf" srcId="{DE9061DD-3948-4353-91E7-6423E14A3CC8}" destId="{EA79D27B-A89B-4A3E-98F4-830BB48347AA}" srcOrd="1" destOrd="0" presId="urn:microsoft.com/office/officeart/2005/8/layout/list1"/>
    <dgm:cxn modelId="{14DE8708-A4EC-4833-8E39-39B97FC2861F}" type="presOf" srcId="{E0E0BF04-5D2B-49CD-BD81-70BAAAD9DA11}" destId="{B8C16A07-8735-465C-95C8-1C98E9B42896}" srcOrd="1" destOrd="0" presId="urn:microsoft.com/office/officeart/2005/8/layout/list1"/>
    <dgm:cxn modelId="{170DB30B-0DFB-48FF-B442-7DFC13532CB3}" srcId="{7773D310-F5F2-46EE-834F-B8CE4CEAD65A}" destId="{E0E0BF04-5D2B-49CD-BD81-70BAAAD9DA11}" srcOrd="0" destOrd="0" parTransId="{9A7C3F81-6714-4DE0-B4D2-79E6DDB43537}" sibTransId="{B7A0E762-FDB9-40F1-8BE7-26625F1660DF}"/>
    <dgm:cxn modelId="{95A1DF2C-9C4B-4F32-9E8F-102C059D7A2A}" srcId="{7773D310-F5F2-46EE-834F-B8CE4CEAD65A}" destId="{DE9061DD-3948-4353-91E7-6423E14A3CC8}" srcOrd="2" destOrd="0" parTransId="{3ADAB658-FCE7-4D52-9C1E-D97729DC52C4}" sibTransId="{5D31200B-4ADB-45C3-9470-12BA11C4572C}"/>
    <dgm:cxn modelId="{B3E7E592-46C9-4908-BC93-E9130EB46F1C}" type="presOf" srcId="{E0E0BF04-5D2B-49CD-BD81-70BAAAD9DA11}" destId="{FBC04422-4B51-4620-A62E-EF1E2758C3FD}" srcOrd="0" destOrd="0" presId="urn:microsoft.com/office/officeart/2005/8/layout/list1"/>
    <dgm:cxn modelId="{26824153-8F6E-4982-A498-F77656EDE6EE}" type="presOf" srcId="{61F7F5EF-FD89-40B2-9AB3-B1610D5189A5}" destId="{D61F91BA-43E3-4285-A6EA-56DDD07B509F}" srcOrd="0" destOrd="0" presId="urn:microsoft.com/office/officeart/2005/8/layout/list1"/>
    <dgm:cxn modelId="{A248856F-F880-4E23-81EC-7B586C8F89AF}" type="presOf" srcId="{80E1F584-EF51-4049-9129-F0854D12E875}" destId="{DC4E4BC1-6FAE-4554-804E-58E4873BBFB8}" srcOrd="1" destOrd="0" presId="urn:microsoft.com/office/officeart/2005/8/layout/list1"/>
    <dgm:cxn modelId="{C3A0FDA3-4107-42F7-95DA-B7E56B21C227}" type="presParOf" srcId="{2D298358-CF19-42EB-9363-1677ED0F5A41}" destId="{2060A80E-79A8-4AAF-9C2B-06C006F34042}" srcOrd="0" destOrd="0" presId="urn:microsoft.com/office/officeart/2005/8/layout/list1"/>
    <dgm:cxn modelId="{C8533C0E-CA3E-4263-A185-8BE9080D1DEA}" type="presParOf" srcId="{2060A80E-79A8-4AAF-9C2B-06C006F34042}" destId="{FBC04422-4B51-4620-A62E-EF1E2758C3FD}" srcOrd="0" destOrd="0" presId="urn:microsoft.com/office/officeart/2005/8/layout/list1"/>
    <dgm:cxn modelId="{80043B9A-FC63-474A-8AD6-DED249247406}" type="presParOf" srcId="{2060A80E-79A8-4AAF-9C2B-06C006F34042}" destId="{B8C16A07-8735-465C-95C8-1C98E9B42896}" srcOrd="1" destOrd="0" presId="urn:microsoft.com/office/officeart/2005/8/layout/list1"/>
    <dgm:cxn modelId="{1C7BC4E9-CFB8-42F5-AE8D-2D3891437F4B}" type="presParOf" srcId="{2D298358-CF19-42EB-9363-1677ED0F5A41}" destId="{36029D16-C3D6-4D08-A53E-6962194D05F1}" srcOrd="1" destOrd="0" presId="urn:microsoft.com/office/officeart/2005/8/layout/list1"/>
    <dgm:cxn modelId="{D8E874ED-7591-4285-8A7C-F5F44654A6AE}" type="presParOf" srcId="{2D298358-CF19-42EB-9363-1677ED0F5A41}" destId="{9F122D3E-13FB-44D8-9C28-A29D617B6F53}" srcOrd="2" destOrd="0" presId="urn:microsoft.com/office/officeart/2005/8/layout/list1"/>
    <dgm:cxn modelId="{0D0FB7F7-5053-4C75-A8E4-527DDECEE324}" type="presParOf" srcId="{2D298358-CF19-42EB-9363-1677ED0F5A41}" destId="{DB2E3BA7-9021-48B8-AD85-0CE8819E68A9}" srcOrd="3" destOrd="0" presId="urn:microsoft.com/office/officeart/2005/8/layout/list1"/>
    <dgm:cxn modelId="{7402EBC1-C657-4BD2-95D9-5EEF57992CB8}" type="presParOf" srcId="{2D298358-CF19-42EB-9363-1677ED0F5A41}" destId="{27732F12-B051-4A46-8E10-D067817B5958}" srcOrd="4" destOrd="0" presId="urn:microsoft.com/office/officeart/2005/8/layout/list1"/>
    <dgm:cxn modelId="{A21BDF18-24CB-451F-A86A-2A7339240027}" type="presParOf" srcId="{27732F12-B051-4A46-8E10-D067817B5958}" destId="{D61F91BA-43E3-4285-A6EA-56DDD07B509F}" srcOrd="0" destOrd="0" presId="urn:microsoft.com/office/officeart/2005/8/layout/list1"/>
    <dgm:cxn modelId="{CCE64665-1DD9-46FE-B633-8163E36C6E96}" type="presParOf" srcId="{27732F12-B051-4A46-8E10-D067817B5958}" destId="{4D67A180-8B53-4F4C-86B6-E13F4EE5B234}" srcOrd="1" destOrd="0" presId="urn:microsoft.com/office/officeart/2005/8/layout/list1"/>
    <dgm:cxn modelId="{28796A0D-1A8E-4DE8-8A39-8407A35946FA}" type="presParOf" srcId="{2D298358-CF19-42EB-9363-1677ED0F5A41}" destId="{3124EF3D-0FA3-4C04-B6B0-1D5DD863777B}" srcOrd="5" destOrd="0" presId="urn:microsoft.com/office/officeart/2005/8/layout/list1"/>
    <dgm:cxn modelId="{E0372BBA-5E7D-42E4-B11E-4780079E2932}" type="presParOf" srcId="{2D298358-CF19-42EB-9363-1677ED0F5A41}" destId="{34E09B0E-BEA1-446C-9215-1FC3AB6E6F5B}" srcOrd="6" destOrd="0" presId="urn:microsoft.com/office/officeart/2005/8/layout/list1"/>
    <dgm:cxn modelId="{1DCC723D-BCEA-42C7-A6E3-614B93FBEBBD}" type="presParOf" srcId="{2D298358-CF19-42EB-9363-1677ED0F5A41}" destId="{F812C2AA-1507-477D-A983-F445B21D6981}" srcOrd="7" destOrd="0" presId="urn:microsoft.com/office/officeart/2005/8/layout/list1"/>
    <dgm:cxn modelId="{49039E92-C80C-45B0-8F6B-5869BF481CCD}" type="presParOf" srcId="{2D298358-CF19-42EB-9363-1677ED0F5A41}" destId="{54C4853B-F964-4B25-A8B7-2067027DEA27}" srcOrd="8" destOrd="0" presId="urn:microsoft.com/office/officeart/2005/8/layout/list1"/>
    <dgm:cxn modelId="{B0CB975A-15AC-4428-BB42-7F81B7C7EBD9}" type="presParOf" srcId="{54C4853B-F964-4B25-A8B7-2067027DEA27}" destId="{27856963-6529-4BB5-92E8-6146C90BA999}" srcOrd="0" destOrd="0" presId="urn:microsoft.com/office/officeart/2005/8/layout/list1"/>
    <dgm:cxn modelId="{BF8D4E01-8F4B-440F-BFB6-5E05CA3D4660}" type="presParOf" srcId="{54C4853B-F964-4B25-A8B7-2067027DEA27}" destId="{EA79D27B-A89B-4A3E-98F4-830BB48347AA}" srcOrd="1" destOrd="0" presId="urn:microsoft.com/office/officeart/2005/8/layout/list1"/>
    <dgm:cxn modelId="{B53B0AA7-A2EE-4DC0-84C2-D42AC2C74F3C}" type="presParOf" srcId="{2D298358-CF19-42EB-9363-1677ED0F5A41}" destId="{76026C17-9F31-42C2-862F-6D7347E00270}" srcOrd="9" destOrd="0" presId="urn:microsoft.com/office/officeart/2005/8/layout/list1"/>
    <dgm:cxn modelId="{A2148DD9-D67A-4E6D-8D79-8CBFC4DBBF07}" type="presParOf" srcId="{2D298358-CF19-42EB-9363-1677ED0F5A41}" destId="{D4368B38-29D8-49AD-A8C5-0CD98256D6BB}" srcOrd="10" destOrd="0" presId="urn:microsoft.com/office/officeart/2005/8/layout/list1"/>
    <dgm:cxn modelId="{8F3C2505-355B-43C5-B32A-A8FEC831E490}" type="presParOf" srcId="{2D298358-CF19-42EB-9363-1677ED0F5A41}" destId="{48FAA214-1514-4EEC-923A-314E2D86B8B9}" srcOrd="11" destOrd="0" presId="urn:microsoft.com/office/officeart/2005/8/layout/list1"/>
    <dgm:cxn modelId="{7ED3F193-0A7B-4D3F-92D9-C019B769290D}" type="presParOf" srcId="{2D298358-CF19-42EB-9363-1677ED0F5A41}" destId="{6730F762-9274-4803-8365-2D6F9514D735}" srcOrd="12" destOrd="0" presId="urn:microsoft.com/office/officeart/2005/8/layout/list1"/>
    <dgm:cxn modelId="{0350FE9A-1A46-49A3-A987-54A8BBA9117F}" type="presParOf" srcId="{6730F762-9274-4803-8365-2D6F9514D735}" destId="{147727A2-FB87-487A-8A10-28B37BE4CEA6}" srcOrd="0" destOrd="0" presId="urn:microsoft.com/office/officeart/2005/8/layout/list1"/>
    <dgm:cxn modelId="{04E3127D-3908-4FD7-B0A9-59280DDBF0F7}" type="presParOf" srcId="{6730F762-9274-4803-8365-2D6F9514D735}" destId="{DC4E4BC1-6FAE-4554-804E-58E4873BBFB8}" srcOrd="1" destOrd="0" presId="urn:microsoft.com/office/officeart/2005/8/layout/list1"/>
    <dgm:cxn modelId="{79B5CD44-730B-4ED3-BC47-6CDD0F5EED5D}" type="presParOf" srcId="{2D298358-CF19-42EB-9363-1677ED0F5A41}" destId="{811A057E-7388-4A2B-8663-B88A35802D70}" srcOrd="13" destOrd="0" presId="urn:microsoft.com/office/officeart/2005/8/layout/list1"/>
    <dgm:cxn modelId="{259F04EE-8ADF-47A8-8D75-2208E09611A1}" type="presParOf" srcId="{2D298358-CF19-42EB-9363-1677ED0F5A41}" destId="{11F493A1-CB9A-4CD5-8DBC-C8162A75C6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7ABF83-DF0D-46F6-8D8A-7BE98E30C673}" type="doc">
      <dgm:prSet loTypeId="urn:microsoft.com/office/officeart/2009/3/layout/OpposingIdea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E5F9AB-D4E1-41EE-9978-CDCCEFB70F65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63B969FE-AA20-4470-A428-B09EAFB4ACF2}" type="parTrans" cxnId="{7E39EDDD-B746-44E7-89D2-B97BD78D8490}">
      <dgm:prSet/>
      <dgm:spPr/>
      <dgm:t>
        <a:bodyPr/>
        <a:lstStyle/>
        <a:p>
          <a:endParaRPr lang="en-US"/>
        </a:p>
      </dgm:t>
    </dgm:pt>
    <dgm:pt modelId="{2FB4BB55-6C81-4A3D-AC42-BC1455C894DF}" type="sibTrans" cxnId="{7E39EDDD-B746-44E7-89D2-B97BD78D8490}">
      <dgm:prSet/>
      <dgm:spPr/>
      <dgm:t>
        <a:bodyPr/>
        <a:lstStyle/>
        <a:p>
          <a:endParaRPr lang="en-US"/>
        </a:p>
      </dgm:t>
    </dgm:pt>
    <dgm:pt modelId="{DD782506-CD4F-44B8-B7D0-B04BED991ED8}">
      <dgm:prSet phldrT="[Text]"/>
      <dgm:spPr/>
      <dgm:t>
        <a:bodyPr/>
        <a:lstStyle/>
        <a:p>
          <a:r>
            <a:rPr lang="en-US" dirty="0" smtClean="0"/>
            <a:t>Auditor </a:t>
          </a:r>
          <a:r>
            <a:rPr lang="en-US" dirty="0" err="1" smtClean="0"/>
            <a:t>mendokumentasikan</a:t>
          </a:r>
          <a:r>
            <a:rPr lang="en-US" dirty="0" smtClean="0"/>
            <a:t>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signifikan</a:t>
          </a:r>
          <a:r>
            <a:rPr lang="en-US" dirty="0" smtClean="0"/>
            <a:t> yang </a:t>
          </a:r>
          <a:r>
            <a:rPr lang="en-US" dirty="0" err="1" smtClean="0"/>
            <a:t>diidentifikasikannya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tanggapan</a:t>
          </a:r>
          <a:r>
            <a:rPr lang="en-US" dirty="0" smtClean="0"/>
            <a:t> audit yang </a:t>
          </a:r>
          <a:r>
            <a:rPr lang="en-US" dirty="0" err="1" smtClean="0"/>
            <a:t>dilakukannya</a:t>
          </a:r>
          <a:r>
            <a:rPr lang="en-US" dirty="0" smtClean="0"/>
            <a:t>.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disokumentasikan</a:t>
          </a:r>
          <a:r>
            <a:rPr lang="en-US" dirty="0" smtClean="0"/>
            <a:t> </a:t>
          </a:r>
          <a:r>
            <a:rPr lang="en-US" dirty="0" err="1" smtClean="0"/>
            <a:t>disatu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, </a:t>
          </a:r>
          <a:r>
            <a:rPr lang="en-US" dirty="0" err="1" smtClean="0"/>
            <a:t>pendokumentasian</a:t>
          </a:r>
          <a:r>
            <a:rPr lang="en-US" dirty="0" smtClean="0"/>
            <a:t>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sekedar</a:t>
          </a:r>
          <a:r>
            <a:rPr lang="en-US" dirty="0" smtClean="0"/>
            <a:t> </a:t>
          </a:r>
          <a:r>
            <a:rPr lang="en-US" dirty="0" err="1" smtClean="0"/>
            <a:t>perluasan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yang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didokumentasikan</a:t>
          </a:r>
          <a:r>
            <a:rPr lang="en-US" dirty="0" smtClean="0"/>
            <a:t>.</a:t>
          </a:r>
          <a:endParaRPr lang="en-US" dirty="0"/>
        </a:p>
      </dgm:t>
    </dgm:pt>
    <dgm:pt modelId="{0AABFB23-8BD4-45BE-991A-EAF49DAECB2B}" type="parTrans" cxnId="{31DB3F94-2736-4E82-8AC9-6FF4C6384AB3}">
      <dgm:prSet/>
      <dgm:spPr/>
      <dgm:t>
        <a:bodyPr/>
        <a:lstStyle/>
        <a:p>
          <a:endParaRPr lang="en-US"/>
        </a:p>
      </dgm:t>
    </dgm:pt>
    <dgm:pt modelId="{DC1B1555-3ECB-4163-94A5-B4C57BE78564}" type="sibTrans" cxnId="{31DB3F94-2736-4E82-8AC9-6FF4C6384AB3}">
      <dgm:prSet/>
      <dgm:spPr/>
      <dgm:t>
        <a:bodyPr/>
        <a:lstStyle/>
        <a:p>
          <a:endParaRPr lang="en-US"/>
        </a:p>
      </dgm:t>
    </dgm:pt>
    <dgm:pt modelId="{34F3AF68-71FA-4D68-AEBE-B38DCBB1996E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6AF6475C-022C-44F6-96F9-8FDE2660DC3E}" type="parTrans" cxnId="{E9116FB3-FF64-439B-95D2-2E412A55FF21}">
      <dgm:prSet/>
      <dgm:spPr/>
      <dgm:t>
        <a:bodyPr/>
        <a:lstStyle/>
        <a:p>
          <a:endParaRPr lang="en-US"/>
        </a:p>
      </dgm:t>
    </dgm:pt>
    <dgm:pt modelId="{3AEC160B-C42E-42A4-94F0-A1A291663217}" type="sibTrans" cxnId="{E9116FB3-FF64-439B-95D2-2E412A55FF21}">
      <dgm:prSet/>
      <dgm:spPr/>
      <dgm:t>
        <a:bodyPr/>
        <a:lstStyle/>
        <a:p>
          <a:endParaRPr lang="en-US"/>
        </a:p>
      </dgm:t>
    </dgm:pt>
    <dgm:pt modelId="{FE39E5A6-3AE7-4C21-85DF-9C0AFBCC9FF9}" type="pres">
      <dgm:prSet presAssocID="{7D7ABF83-DF0D-46F6-8D8A-7BE98E30C673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63D5E8-3CA0-4D1F-B5C7-C0187D5A1E99}" type="pres">
      <dgm:prSet presAssocID="{7D7ABF83-DF0D-46F6-8D8A-7BE98E30C673}" presName="Background" presStyleLbl="node1" presStyleIdx="0" presStyleCnt="1" custScaleX="130551" custLinFactNeighborX="-4259" custLinFactNeighborY="-3030"/>
      <dgm:spPr/>
      <dgm:t>
        <a:bodyPr/>
        <a:lstStyle/>
        <a:p>
          <a:endParaRPr lang="en-US"/>
        </a:p>
      </dgm:t>
    </dgm:pt>
    <dgm:pt modelId="{6E2B3039-9E05-4171-A530-835A677D2722}" type="pres">
      <dgm:prSet presAssocID="{7D7ABF83-DF0D-46F6-8D8A-7BE98E30C673}" presName="Divider" presStyleLbl="callout" presStyleIdx="0" presStyleCnt="1"/>
      <dgm:spPr/>
      <dgm:t>
        <a:bodyPr/>
        <a:lstStyle/>
        <a:p>
          <a:endParaRPr lang="en-US"/>
        </a:p>
      </dgm:t>
    </dgm:pt>
    <dgm:pt modelId="{CE074451-6849-4C49-AAAF-F197C9798070}" type="pres">
      <dgm:prSet presAssocID="{7D7ABF83-DF0D-46F6-8D8A-7BE98E30C673}" presName="ChildText1" presStyleLbl="revTx" presStyleIdx="0" presStyleCnt="0" custScaleX="270077" custLinFactNeighborX="57053" custLinFactNeighborY="-35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55AF7-0273-4694-AD73-16AB39AB1B79}" type="pres">
      <dgm:prSet presAssocID="{7D7ABF83-DF0D-46F6-8D8A-7BE98E30C673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60052-76DD-4437-866B-2C8494923A2A}" type="pres">
      <dgm:prSet presAssocID="{7D7ABF83-DF0D-46F6-8D8A-7BE98E30C673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D4050C0-86AB-4F16-B8E7-5103F2DCA7F9}" type="pres">
      <dgm:prSet presAssocID="{7D7ABF83-DF0D-46F6-8D8A-7BE98E30C673}" presName="ParentShape1" presStyleLbl="alignImgPlace1" presStyleIdx="0" presStyleCnt="2" custLinFactNeighborX="-79676">
        <dgm:presLayoutVars/>
      </dgm:prSet>
      <dgm:spPr/>
      <dgm:t>
        <a:bodyPr/>
        <a:lstStyle/>
        <a:p>
          <a:endParaRPr lang="en-US"/>
        </a:p>
      </dgm:t>
    </dgm:pt>
    <dgm:pt modelId="{8E728A1D-5149-49CD-B7A4-58BEA9B0CAFF}" type="pres">
      <dgm:prSet presAssocID="{7D7ABF83-DF0D-46F6-8D8A-7BE98E30C673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2C38CFD-C0D8-4475-8146-1CB89C42FDAC}" type="pres">
      <dgm:prSet presAssocID="{7D7ABF83-DF0D-46F6-8D8A-7BE98E30C673}" presName="ParentShape2" presStyleLbl="alignImgPlace1" presStyleIdx="1" presStyleCnt="2" custLinFactNeighborX="86104" custLinFactNeighborY="-694">
        <dgm:presLayoutVars/>
      </dgm:prSet>
      <dgm:spPr/>
      <dgm:t>
        <a:bodyPr/>
        <a:lstStyle/>
        <a:p>
          <a:endParaRPr lang="en-US"/>
        </a:p>
      </dgm:t>
    </dgm:pt>
  </dgm:ptLst>
  <dgm:cxnLst>
    <dgm:cxn modelId="{EAB13FCB-43EC-46FE-AC03-F389109A17A7}" type="presOf" srcId="{DD782506-CD4F-44B8-B7D0-B04BED991ED8}" destId="{CE074451-6849-4C49-AAAF-F197C9798070}" srcOrd="0" destOrd="0" presId="urn:microsoft.com/office/officeart/2009/3/layout/OpposingIdeas"/>
    <dgm:cxn modelId="{18EBB6B9-A0F8-421D-8B06-9426602621F5}" type="presOf" srcId="{7D7ABF83-DF0D-46F6-8D8A-7BE98E30C673}" destId="{FE39E5A6-3AE7-4C21-85DF-9C0AFBCC9FF9}" srcOrd="0" destOrd="0" presId="urn:microsoft.com/office/officeart/2009/3/layout/OpposingIdeas"/>
    <dgm:cxn modelId="{E9116FB3-FF64-439B-95D2-2E412A55FF21}" srcId="{7D7ABF83-DF0D-46F6-8D8A-7BE98E30C673}" destId="{34F3AF68-71FA-4D68-AEBE-B38DCBB1996E}" srcOrd="1" destOrd="0" parTransId="{6AF6475C-022C-44F6-96F9-8FDE2660DC3E}" sibTransId="{3AEC160B-C42E-42A4-94F0-A1A291663217}"/>
    <dgm:cxn modelId="{D8EA35CA-993B-49DA-957D-F30EFCD6733F}" type="presOf" srcId="{1DE5F9AB-D4E1-41EE-9978-CDCCEFB70F65}" destId="{ED4050C0-86AB-4F16-B8E7-5103F2DCA7F9}" srcOrd="1" destOrd="0" presId="urn:microsoft.com/office/officeart/2009/3/layout/OpposingIdeas"/>
    <dgm:cxn modelId="{A1557770-C613-4951-87B2-B75C671CF726}" type="presOf" srcId="{34F3AF68-71FA-4D68-AEBE-B38DCBB1996E}" destId="{8E728A1D-5149-49CD-B7A4-58BEA9B0CAFF}" srcOrd="0" destOrd="0" presId="urn:microsoft.com/office/officeart/2009/3/layout/OpposingIdeas"/>
    <dgm:cxn modelId="{7E39EDDD-B746-44E7-89D2-B97BD78D8490}" srcId="{7D7ABF83-DF0D-46F6-8D8A-7BE98E30C673}" destId="{1DE5F9AB-D4E1-41EE-9978-CDCCEFB70F65}" srcOrd="0" destOrd="0" parTransId="{63B969FE-AA20-4470-A428-B09EAFB4ACF2}" sibTransId="{2FB4BB55-6C81-4A3D-AC42-BC1455C894DF}"/>
    <dgm:cxn modelId="{31DB3F94-2736-4E82-8AC9-6FF4C6384AB3}" srcId="{1DE5F9AB-D4E1-41EE-9978-CDCCEFB70F65}" destId="{DD782506-CD4F-44B8-B7D0-B04BED991ED8}" srcOrd="0" destOrd="0" parTransId="{0AABFB23-8BD4-45BE-991A-EAF49DAECB2B}" sibTransId="{DC1B1555-3ECB-4163-94A5-B4C57BE78564}"/>
    <dgm:cxn modelId="{1EF2DA5A-3A14-4C14-9A74-C6B762DF3310}" type="presOf" srcId="{1DE5F9AB-D4E1-41EE-9978-CDCCEFB70F65}" destId="{A2C60052-76DD-4437-866B-2C8494923A2A}" srcOrd="0" destOrd="0" presId="urn:microsoft.com/office/officeart/2009/3/layout/OpposingIdeas"/>
    <dgm:cxn modelId="{233422C4-1C52-4CD7-9F39-5690B726AC1C}" type="presOf" srcId="{34F3AF68-71FA-4D68-AEBE-B38DCBB1996E}" destId="{D2C38CFD-C0D8-4475-8146-1CB89C42FDAC}" srcOrd="1" destOrd="0" presId="urn:microsoft.com/office/officeart/2009/3/layout/OpposingIdeas"/>
    <dgm:cxn modelId="{C5F1356B-F816-4B0C-B6E7-33E5B3C56E87}" type="presParOf" srcId="{FE39E5A6-3AE7-4C21-85DF-9C0AFBCC9FF9}" destId="{BC63D5E8-3CA0-4D1F-B5C7-C0187D5A1E99}" srcOrd="0" destOrd="0" presId="urn:microsoft.com/office/officeart/2009/3/layout/OpposingIdeas"/>
    <dgm:cxn modelId="{4A18DB16-E8BC-4A37-84DF-6CE937106657}" type="presParOf" srcId="{FE39E5A6-3AE7-4C21-85DF-9C0AFBCC9FF9}" destId="{6E2B3039-9E05-4171-A530-835A677D2722}" srcOrd="1" destOrd="0" presId="urn:microsoft.com/office/officeart/2009/3/layout/OpposingIdeas"/>
    <dgm:cxn modelId="{9E3D581F-165B-47E1-AD91-9D7008F7ADB1}" type="presParOf" srcId="{FE39E5A6-3AE7-4C21-85DF-9C0AFBCC9FF9}" destId="{CE074451-6849-4C49-AAAF-F197C9798070}" srcOrd="2" destOrd="0" presId="urn:microsoft.com/office/officeart/2009/3/layout/OpposingIdeas"/>
    <dgm:cxn modelId="{059809DF-5455-4409-8B12-199A07D5DCF8}" type="presParOf" srcId="{FE39E5A6-3AE7-4C21-85DF-9C0AFBCC9FF9}" destId="{50C55AF7-0273-4694-AD73-16AB39AB1B79}" srcOrd="3" destOrd="0" presId="urn:microsoft.com/office/officeart/2009/3/layout/OpposingIdeas"/>
    <dgm:cxn modelId="{37D31A2D-1A75-4541-A6EE-6411F0345D42}" type="presParOf" srcId="{FE39E5A6-3AE7-4C21-85DF-9C0AFBCC9FF9}" destId="{A2C60052-76DD-4437-866B-2C8494923A2A}" srcOrd="4" destOrd="0" presId="urn:microsoft.com/office/officeart/2009/3/layout/OpposingIdeas"/>
    <dgm:cxn modelId="{FD68F0BC-1DEE-4447-A9B6-57EAFF922901}" type="presParOf" srcId="{FE39E5A6-3AE7-4C21-85DF-9C0AFBCC9FF9}" destId="{ED4050C0-86AB-4F16-B8E7-5103F2DCA7F9}" srcOrd="5" destOrd="0" presId="urn:microsoft.com/office/officeart/2009/3/layout/OpposingIdeas"/>
    <dgm:cxn modelId="{5FF45B08-523C-4E02-9E74-4FFB8AAF2297}" type="presParOf" srcId="{FE39E5A6-3AE7-4C21-85DF-9C0AFBCC9FF9}" destId="{8E728A1D-5149-49CD-B7A4-58BEA9B0CAFF}" srcOrd="6" destOrd="0" presId="urn:microsoft.com/office/officeart/2009/3/layout/OpposingIdeas"/>
    <dgm:cxn modelId="{02B50540-6D96-4649-B563-CBE9A089A8F0}" type="presParOf" srcId="{FE39E5A6-3AE7-4C21-85DF-9C0AFBCC9FF9}" destId="{D2C38CFD-C0D8-4475-8146-1CB89C42FDA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18748-57B7-4A2A-AFB7-9E3FC887E524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2B9787-F55A-4E9B-A6B3-3A6B09A728CD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pertama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proses audit </a:t>
          </a:r>
          <a:r>
            <a:rPr lang="en-US" i="1" dirty="0" smtClean="0"/>
            <a:t>(Risk Assessment)</a:t>
          </a:r>
          <a:endParaRPr lang="en-US" i="1" dirty="0"/>
        </a:p>
      </dgm:t>
    </dgm:pt>
    <dgm:pt modelId="{86900C2E-088F-4C5D-9FA9-AD2A8B5A026F}" type="parTrans" cxnId="{2856D053-A251-4A8F-ADAC-AB00E12DD551}">
      <dgm:prSet/>
      <dgm:spPr/>
      <dgm:t>
        <a:bodyPr/>
        <a:lstStyle/>
        <a:p>
          <a:endParaRPr lang="en-US"/>
        </a:p>
      </dgm:t>
    </dgm:pt>
    <dgm:pt modelId="{9225EFA0-68B4-43A6-AAC8-696974B0B9AA}" type="sibTrans" cxnId="{2856D053-A251-4A8F-ADAC-AB00E12DD551}">
      <dgm:prSet/>
      <dgm:spPr/>
      <dgm:t>
        <a:bodyPr/>
        <a:lstStyle/>
        <a:p>
          <a:endParaRPr lang="en-US"/>
        </a:p>
      </dgm:t>
    </dgm:pt>
    <dgm:pt modelId="{E7FF2A0A-EEB1-43D2-80E8-07AE087FA7E8}">
      <dgm:prSet phldrT="[Text]"/>
      <dgm:spPr/>
      <dgm:t>
        <a:bodyPr/>
        <a:lstStyle/>
        <a:p>
          <a:r>
            <a:rPr lang="en-US" dirty="0" err="1" smtClean="0"/>
            <a:t>Identifikasi</a:t>
          </a:r>
          <a:r>
            <a:rPr lang="en-US" dirty="0" smtClean="0"/>
            <a:t> </a:t>
          </a:r>
          <a:r>
            <a:rPr lang="en-US" dirty="0" err="1" smtClean="0"/>
            <a:t>sumber</a:t>
          </a:r>
          <a:r>
            <a:rPr lang="en-US" dirty="0" smtClean="0"/>
            <a:t>- </a:t>
          </a:r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i="1" dirty="0" smtClean="0"/>
            <a:t>(Risk Identification)</a:t>
          </a:r>
          <a:endParaRPr lang="en-US" i="1" dirty="0"/>
        </a:p>
      </dgm:t>
    </dgm:pt>
    <dgm:pt modelId="{97060E68-C167-49A9-BE01-8994FDA46C8E}" type="parTrans" cxnId="{CD030BFB-4035-455C-B3FB-644B48374113}">
      <dgm:prSet/>
      <dgm:spPr/>
      <dgm:t>
        <a:bodyPr/>
        <a:lstStyle/>
        <a:p>
          <a:endParaRPr lang="en-US"/>
        </a:p>
      </dgm:t>
    </dgm:pt>
    <dgm:pt modelId="{CEA5B673-60F1-4AC8-9EB1-FF3F0D441B35}" type="sibTrans" cxnId="{CD030BFB-4035-455C-B3FB-644B48374113}">
      <dgm:prSet/>
      <dgm:spPr/>
      <dgm:t>
        <a:bodyPr/>
        <a:lstStyle/>
        <a:p>
          <a:endParaRPr lang="en-US"/>
        </a:p>
      </dgm:t>
    </dgm:pt>
    <dgm:pt modelId="{C50C6DC0-3954-485D-BB36-68A269AE0B06}">
      <dgm:prSet phldrT="[Text]"/>
      <dgm:spPr/>
      <dgm:t>
        <a:bodyPr/>
        <a:lstStyle/>
        <a:p>
          <a:r>
            <a:rPr lang="en-US" dirty="0" err="1" smtClean="0"/>
            <a:t>Menilai</a:t>
          </a:r>
          <a:r>
            <a:rPr lang="en-US" dirty="0" smtClean="0"/>
            <a:t> </a:t>
          </a:r>
          <a:r>
            <a:rPr lang="en-US" dirty="0" err="1" smtClean="0"/>
            <a:t>apakah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salah</a:t>
          </a:r>
          <a:r>
            <a:rPr lang="en-US" dirty="0" smtClean="0"/>
            <a:t> </a:t>
          </a:r>
          <a:r>
            <a:rPr lang="en-US" dirty="0" err="1" smtClean="0"/>
            <a:t>saji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r>
            <a:rPr lang="en-US" i="1" dirty="0" smtClean="0"/>
            <a:t>(Risk </a:t>
          </a:r>
          <a:r>
            <a:rPr lang="en-US" i="1" dirty="0" err="1" smtClean="0"/>
            <a:t>Assesment</a:t>
          </a:r>
          <a:r>
            <a:rPr lang="en-US" i="1" dirty="0" smtClean="0"/>
            <a:t>)</a:t>
          </a:r>
          <a:endParaRPr lang="en-US" i="1" dirty="0"/>
        </a:p>
      </dgm:t>
    </dgm:pt>
    <dgm:pt modelId="{A84700D9-52E3-4C22-BDDD-68EE9D4F3F0C}" type="parTrans" cxnId="{FD9040FA-089D-4CFB-96E6-D4EF6E3C8A0F}">
      <dgm:prSet/>
      <dgm:spPr/>
      <dgm:t>
        <a:bodyPr/>
        <a:lstStyle/>
        <a:p>
          <a:endParaRPr lang="en-US"/>
        </a:p>
      </dgm:t>
    </dgm:pt>
    <dgm:pt modelId="{0E5EE089-0720-4B65-9F45-E1E48BAB1B62}" type="sibTrans" cxnId="{FD9040FA-089D-4CFB-96E6-D4EF6E3C8A0F}">
      <dgm:prSet/>
      <dgm:spPr/>
      <dgm:t>
        <a:bodyPr/>
        <a:lstStyle/>
        <a:p>
          <a:endParaRPr lang="en-US"/>
        </a:p>
      </dgm:t>
    </dgm:pt>
    <dgm:pt modelId="{7F6D9DD3-ABF7-4C9F-9516-7714BCD294DC}" type="pres">
      <dgm:prSet presAssocID="{B9018748-57B7-4A2A-AFB7-9E3FC887E52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725C6-4E7C-465C-B051-92016E589CEB}" type="pres">
      <dgm:prSet presAssocID="{092B9787-F55A-4E9B-A6B3-3A6B09A728CD}" presName="root1" presStyleCnt="0"/>
      <dgm:spPr/>
    </dgm:pt>
    <dgm:pt modelId="{D2C22979-E6C6-4226-B233-0EA58CC69344}" type="pres">
      <dgm:prSet presAssocID="{092B9787-F55A-4E9B-A6B3-3A6B09A728CD}" presName="LevelOneTextNode" presStyleLbl="node0" presStyleIdx="0" presStyleCnt="1" custScaleX="159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CBA011-B4AB-4C1E-9C60-CFF2DC915136}" type="pres">
      <dgm:prSet presAssocID="{092B9787-F55A-4E9B-A6B3-3A6B09A728CD}" presName="level2hierChild" presStyleCnt="0"/>
      <dgm:spPr/>
    </dgm:pt>
    <dgm:pt modelId="{61F5B2AB-9835-452A-8F07-2DC08573C8AE}" type="pres">
      <dgm:prSet presAssocID="{97060E68-C167-49A9-BE01-8994FDA46C8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AF9E9CB-5289-43A8-9CAD-571E23D3CD2F}" type="pres">
      <dgm:prSet presAssocID="{97060E68-C167-49A9-BE01-8994FDA46C8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FC75726-35FC-41C9-AC88-F1CA95F89F9A}" type="pres">
      <dgm:prSet presAssocID="{E7FF2A0A-EEB1-43D2-80E8-07AE087FA7E8}" presName="root2" presStyleCnt="0"/>
      <dgm:spPr/>
    </dgm:pt>
    <dgm:pt modelId="{E40B7B16-C135-46AA-AA95-A1B8DC1EC04D}" type="pres">
      <dgm:prSet presAssocID="{E7FF2A0A-EEB1-43D2-80E8-07AE087FA7E8}" presName="LevelTwoTextNode" presStyleLbl="node2" presStyleIdx="0" presStyleCnt="2" custScaleX="156162" custScaleY="164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E0B9D0-07DE-4FCB-9FE1-B54F1E718C72}" type="pres">
      <dgm:prSet presAssocID="{E7FF2A0A-EEB1-43D2-80E8-07AE087FA7E8}" presName="level3hierChild" presStyleCnt="0"/>
      <dgm:spPr/>
    </dgm:pt>
    <dgm:pt modelId="{DA9D0955-61E5-4129-AB01-0AFF4582ECD5}" type="pres">
      <dgm:prSet presAssocID="{A84700D9-52E3-4C22-BDDD-68EE9D4F3F0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9C0ED3E-5F50-4C5D-8600-10E61C812897}" type="pres">
      <dgm:prSet presAssocID="{A84700D9-52E3-4C22-BDDD-68EE9D4F3F0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726535D-329E-473A-9B64-ACC4E759C513}" type="pres">
      <dgm:prSet presAssocID="{C50C6DC0-3954-485D-BB36-68A269AE0B06}" presName="root2" presStyleCnt="0"/>
      <dgm:spPr/>
    </dgm:pt>
    <dgm:pt modelId="{1B2730A8-7F3F-40F1-8EED-73ADFFF1BC8F}" type="pres">
      <dgm:prSet presAssocID="{C50C6DC0-3954-485D-BB36-68A269AE0B06}" presName="LevelTwoTextNode" presStyleLbl="node2" presStyleIdx="1" presStyleCnt="2" custScaleX="156162" custScaleY="178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3DE38A-DE68-4AC7-9A4F-C0AA09320BE3}" type="pres">
      <dgm:prSet presAssocID="{C50C6DC0-3954-485D-BB36-68A269AE0B06}" presName="level3hierChild" presStyleCnt="0"/>
      <dgm:spPr/>
    </dgm:pt>
  </dgm:ptLst>
  <dgm:cxnLst>
    <dgm:cxn modelId="{72D0D133-CFCA-45B2-A2F7-8B543F20AA39}" type="presOf" srcId="{E7FF2A0A-EEB1-43D2-80E8-07AE087FA7E8}" destId="{E40B7B16-C135-46AA-AA95-A1B8DC1EC04D}" srcOrd="0" destOrd="0" presId="urn:microsoft.com/office/officeart/2008/layout/HorizontalMultiLevelHierarchy"/>
    <dgm:cxn modelId="{551872AE-A23D-45A9-9882-501CDEC557D1}" type="presOf" srcId="{97060E68-C167-49A9-BE01-8994FDA46C8E}" destId="{61F5B2AB-9835-452A-8F07-2DC08573C8AE}" srcOrd="0" destOrd="0" presId="urn:microsoft.com/office/officeart/2008/layout/HorizontalMultiLevelHierarchy"/>
    <dgm:cxn modelId="{2856D053-A251-4A8F-ADAC-AB00E12DD551}" srcId="{B9018748-57B7-4A2A-AFB7-9E3FC887E524}" destId="{092B9787-F55A-4E9B-A6B3-3A6B09A728CD}" srcOrd="0" destOrd="0" parTransId="{86900C2E-088F-4C5D-9FA9-AD2A8B5A026F}" sibTransId="{9225EFA0-68B4-43A6-AAC8-696974B0B9AA}"/>
    <dgm:cxn modelId="{4B9D2624-5B42-4773-AFA2-2FBB3525811E}" type="presOf" srcId="{092B9787-F55A-4E9B-A6B3-3A6B09A728CD}" destId="{D2C22979-E6C6-4226-B233-0EA58CC69344}" srcOrd="0" destOrd="0" presId="urn:microsoft.com/office/officeart/2008/layout/HorizontalMultiLevelHierarchy"/>
    <dgm:cxn modelId="{9EE9A630-0C96-44D6-9139-AD7B076EF84A}" type="presOf" srcId="{B9018748-57B7-4A2A-AFB7-9E3FC887E524}" destId="{7F6D9DD3-ABF7-4C9F-9516-7714BCD294DC}" srcOrd="0" destOrd="0" presId="urn:microsoft.com/office/officeart/2008/layout/HorizontalMultiLevelHierarchy"/>
    <dgm:cxn modelId="{81A3133C-F6B5-46CF-B624-9CA3B315A53E}" type="presOf" srcId="{C50C6DC0-3954-485D-BB36-68A269AE0B06}" destId="{1B2730A8-7F3F-40F1-8EED-73ADFFF1BC8F}" srcOrd="0" destOrd="0" presId="urn:microsoft.com/office/officeart/2008/layout/HorizontalMultiLevelHierarchy"/>
    <dgm:cxn modelId="{9A4D0716-BCAD-4837-8A82-453CF39C69AA}" type="presOf" srcId="{A84700D9-52E3-4C22-BDDD-68EE9D4F3F0C}" destId="{F9C0ED3E-5F50-4C5D-8600-10E61C812897}" srcOrd="1" destOrd="0" presId="urn:microsoft.com/office/officeart/2008/layout/HorizontalMultiLevelHierarchy"/>
    <dgm:cxn modelId="{7BBDA135-D137-451E-99AC-0177F2E4937F}" type="presOf" srcId="{97060E68-C167-49A9-BE01-8994FDA46C8E}" destId="{FAF9E9CB-5289-43A8-9CAD-571E23D3CD2F}" srcOrd="1" destOrd="0" presId="urn:microsoft.com/office/officeart/2008/layout/HorizontalMultiLevelHierarchy"/>
    <dgm:cxn modelId="{CD030BFB-4035-455C-B3FB-644B48374113}" srcId="{092B9787-F55A-4E9B-A6B3-3A6B09A728CD}" destId="{E7FF2A0A-EEB1-43D2-80E8-07AE087FA7E8}" srcOrd="0" destOrd="0" parTransId="{97060E68-C167-49A9-BE01-8994FDA46C8E}" sibTransId="{CEA5B673-60F1-4AC8-9EB1-FF3F0D441B35}"/>
    <dgm:cxn modelId="{9478CEE0-5770-4CC5-95D5-C8DC58BD8A0F}" type="presOf" srcId="{A84700D9-52E3-4C22-BDDD-68EE9D4F3F0C}" destId="{DA9D0955-61E5-4129-AB01-0AFF4582ECD5}" srcOrd="0" destOrd="0" presId="urn:microsoft.com/office/officeart/2008/layout/HorizontalMultiLevelHierarchy"/>
    <dgm:cxn modelId="{FD9040FA-089D-4CFB-96E6-D4EF6E3C8A0F}" srcId="{092B9787-F55A-4E9B-A6B3-3A6B09A728CD}" destId="{C50C6DC0-3954-485D-BB36-68A269AE0B06}" srcOrd="1" destOrd="0" parTransId="{A84700D9-52E3-4C22-BDDD-68EE9D4F3F0C}" sibTransId="{0E5EE089-0720-4B65-9F45-E1E48BAB1B62}"/>
    <dgm:cxn modelId="{1BF55979-DC43-48CA-9E80-8D8FE7C1D087}" type="presParOf" srcId="{7F6D9DD3-ABF7-4C9F-9516-7714BCD294DC}" destId="{9A5725C6-4E7C-465C-B051-92016E589CEB}" srcOrd="0" destOrd="0" presId="urn:microsoft.com/office/officeart/2008/layout/HorizontalMultiLevelHierarchy"/>
    <dgm:cxn modelId="{0F6A8C1D-6073-4EB2-96FB-CA9F46AAACAD}" type="presParOf" srcId="{9A5725C6-4E7C-465C-B051-92016E589CEB}" destId="{D2C22979-E6C6-4226-B233-0EA58CC69344}" srcOrd="0" destOrd="0" presId="urn:microsoft.com/office/officeart/2008/layout/HorizontalMultiLevelHierarchy"/>
    <dgm:cxn modelId="{EAD8BDF5-95F6-4B1D-8A8C-66CE69599CF4}" type="presParOf" srcId="{9A5725C6-4E7C-465C-B051-92016E589CEB}" destId="{3ECBA011-B4AB-4C1E-9C60-CFF2DC915136}" srcOrd="1" destOrd="0" presId="urn:microsoft.com/office/officeart/2008/layout/HorizontalMultiLevelHierarchy"/>
    <dgm:cxn modelId="{EA163136-FED2-4CBB-A415-53211716BFE2}" type="presParOf" srcId="{3ECBA011-B4AB-4C1E-9C60-CFF2DC915136}" destId="{61F5B2AB-9835-452A-8F07-2DC08573C8AE}" srcOrd="0" destOrd="0" presId="urn:microsoft.com/office/officeart/2008/layout/HorizontalMultiLevelHierarchy"/>
    <dgm:cxn modelId="{AC882FFE-0C54-415B-9FFB-35CCEEEEB031}" type="presParOf" srcId="{61F5B2AB-9835-452A-8F07-2DC08573C8AE}" destId="{FAF9E9CB-5289-43A8-9CAD-571E23D3CD2F}" srcOrd="0" destOrd="0" presId="urn:microsoft.com/office/officeart/2008/layout/HorizontalMultiLevelHierarchy"/>
    <dgm:cxn modelId="{F32BE6BB-5922-4BED-A4B2-1C930265CD5B}" type="presParOf" srcId="{3ECBA011-B4AB-4C1E-9C60-CFF2DC915136}" destId="{EFC75726-35FC-41C9-AC88-F1CA95F89F9A}" srcOrd="1" destOrd="0" presId="urn:microsoft.com/office/officeart/2008/layout/HorizontalMultiLevelHierarchy"/>
    <dgm:cxn modelId="{F4AAD7C8-54EC-4148-9463-153B2AE4573E}" type="presParOf" srcId="{EFC75726-35FC-41C9-AC88-F1CA95F89F9A}" destId="{E40B7B16-C135-46AA-AA95-A1B8DC1EC04D}" srcOrd="0" destOrd="0" presId="urn:microsoft.com/office/officeart/2008/layout/HorizontalMultiLevelHierarchy"/>
    <dgm:cxn modelId="{96B9940B-7A1A-48DF-9330-419C41BFAB2E}" type="presParOf" srcId="{EFC75726-35FC-41C9-AC88-F1CA95F89F9A}" destId="{80E0B9D0-07DE-4FCB-9FE1-B54F1E718C72}" srcOrd="1" destOrd="0" presId="urn:microsoft.com/office/officeart/2008/layout/HorizontalMultiLevelHierarchy"/>
    <dgm:cxn modelId="{E875B0C7-EAC0-4A98-B43D-E0BDB2BC223D}" type="presParOf" srcId="{3ECBA011-B4AB-4C1E-9C60-CFF2DC915136}" destId="{DA9D0955-61E5-4129-AB01-0AFF4582ECD5}" srcOrd="2" destOrd="0" presId="urn:microsoft.com/office/officeart/2008/layout/HorizontalMultiLevelHierarchy"/>
    <dgm:cxn modelId="{1A6B9D07-C65E-45E8-81D8-2FC66B8C5EDC}" type="presParOf" srcId="{DA9D0955-61E5-4129-AB01-0AFF4582ECD5}" destId="{F9C0ED3E-5F50-4C5D-8600-10E61C812897}" srcOrd="0" destOrd="0" presId="urn:microsoft.com/office/officeart/2008/layout/HorizontalMultiLevelHierarchy"/>
    <dgm:cxn modelId="{2D58DAF3-7415-4C6A-A632-E5E857AFB7FE}" type="presParOf" srcId="{3ECBA011-B4AB-4C1E-9C60-CFF2DC915136}" destId="{C726535D-329E-473A-9B64-ACC4E759C513}" srcOrd="3" destOrd="0" presId="urn:microsoft.com/office/officeart/2008/layout/HorizontalMultiLevelHierarchy"/>
    <dgm:cxn modelId="{336375AF-8003-4161-8CC6-C78BDB7D238C}" type="presParOf" srcId="{C726535D-329E-473A-9B64-ACC4E759C513}" destId="{1B2730A8-7F3F-40F1-8EED-73ADFFF1BC8F}" srcOrd="0" destOrd="0" presId="urn:microsoft.com/office/officeart/2008/layout/HorizontalMultiLevelHierarchy"/>
    <dgm:cxn modelId="{09329F33-9575-4B52-BF94-AD348D068583}" type="presParOf" srcId="{C726535D-329E-473A-9B64-ACC4E759C513}" destId="{AE3DE38A-DE68-4AC7-9A4F-C0AA09320BE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B9334-C400-47DC-87EB-37D00202CE55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EB8FA-DC1F-4E39-8DA7-292A999A526E}">
      <dgm:prSet phldrT="[Text]"/>
      <dgm:spPr/>
      <dgm:t>
        <a:bodyPr/>
        <a:lstStyle/>
        <a:p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strategi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endParaRPr lang="en-US" dirty="0"/>
        </a:p>
      </dgm:t>
    </dgm:pt>
    <dgm:pt modelId="{1ECEF57B-E524-4C0B-B5E0-501900F50C34}" type="parTrans" cxnId="{59677736-E9FE-4832-BCE8-4A8FA443519B}">
      <dgm:prSet/>
      <dgm:spPr/>
      <dgm:t>
        <a:bodyPr/>
        <a:lstStyle/>
        <a:p>
          <a:endParaRPr lang="en-US"/>
        </a:p>
      </dgm:t>
    </dgm:pt>
    <dgm:pt modelId="{C6D50199-7186-4BE8-BABD-0F9FAC61140C}" type="sibTrans" cxnId="{59677736-E9FE-4832-BCE8-4A8FA443519B}">
      <dgm:prSet/>
      <dgm:spPr/>
      <dgm:t>
        <a:bodyPr/>
        <a:lstStyle/>
        <a:p>
          <a:endParaRPr lang="en-US"/>
        </a:p>
      </dgm:t>
    </dgm:pt>
    <dgm:pt modelId="{41A1D3B7-0001-4064-A434-494663C63AE9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internal</a:t>
          </a:r>
          <a:endParaRPr lang="en-US" dirty="0"/>
        </a:p>
      </dgm:t>
    </dgm:pt>
    <dgm:pt modelId="{5EBE7BC5-EBA1-4C07-9C38-8ECECF689CB7}" type="parTrans" cxnId="{C2DC030A-D141-4686-AD22-D6AECF33B8E8}">
      <dgm:prSet/>
      <dgm:spPr/>
      <dgm:t>
        <a:bodyPr/>
        <a:lstStyle/>
        <a:p>
          <a:endParaRPr lang="en-US"/>
        </a:p>
      </dgm:t>
    </dgm:pt>
    <dgm:pt modelId="{5C9C31D0-93D0-40DE-BC4F-5622DB8BF61A}" type="sibTrans" cxnId="{C2DC030A-D141-4686-AD22-D6AECF33B8E8}">
      <dgm:prSet/>
      <dgm:spPr/>
      <dgm:t>
        <a:bodyPr/>
        <a:lstStyle/>
        <a:p>
          <a:endParaRPr lang="en-US"/>
        </a:p>
      </dgm:t>
    </dgm:pt>
    <dgm:pt modelId="{8C475332-3578-410E-B92C-A496F31B18E0}">
      <dgm:prSet phldrT="[Text]"/>
      <dgm:spPr/>
      <dgm:t>
        <a:bodyPr/>
        <a:lstStyle/>
        <a:p>
          <a:r>
            <a:rPr lang="en-US" dirty="0" err="1" smtClean="0"/>
            <a:t>Indikator</a:t>
          </a:r>
          <a:r>
            <a:rPr lang="en-US" dirty="0" smtClean="0"/>
            <a:t> </a:t>
          </a:r>
          <a:r>
            <a:rPr lang="en-US" dirty="0" err="1" smtClean="0"/>
            <a:t>kinerja</a:t>
          </a:r>
          <a:r>
            <a:rPr lang="en-US" dirty="0" smtClean="0"/>
            <a:t> </a:t>
          </a:r>
          <a:r>
            <a:rPr lang="en-US" dirty="0" err="1" smtClean="0"/>
            <a:t>industri</a:t>
          </a:r>
          <a:endParaRPr lang="en-US" dirty="0"/>
        </a:p>
      </dgm:t>
    </dgm:pt>
    <dgm:pt modelId="{3481F002-C20F-4454-A614-CDAE9C2457AF}" type="parTrans" cxnId="{067C8A1F-755C-4B04-986A-BC130362E909}">
      <dgm:prSet/>
      <dgm:spPr/>
      <dgm:t>
        <a:bodyPr/>
        <a:lstStyle/>
        <a:p>
          <a:endParaRPr lang="en-US"/>
        </a:p>
      </dgm:t>
    </dgm:pt>
    <dgm:pt modelId="{34FF2921-F27F-4006-BCB8-22B4C9234ADD}" type="sibTrans" cxnId="{067C8A1F-755C-4B04-986A-BC130362E909}">
      <dgm:prSet/>
      <dgm:spPr/>
      <dgm:t>
        <a:bodyPr/>
        <a:lstStyle/>
        <a:p>
          <a:endParaRPr lang="en-US"/>
        </a:p>
      </dgm:t>
    </dgm:pt>
    <dgm:pt modelId="{36C306A4-4B22-4B6D-AFF1-997277C9FCEE}">
      <dgm:prSet phldrT="[Text]"/>
      <dgm:spPr/>
      <dgm:t>
        <a:bodyPr/>
        <a:lstStyle/>
        <a:p>
          <a:r>
            <a:rPr lang="en-US" dirty="0" err="1" smtClean="0"/>
            <a:t>Kebijakan</a:t>
          </a:r>
          <a:r>
            <a:rPr lang="en-US" dirty="0" smtClean="0"/>
            <a:t> </a:t>
          </a:r>
          <a:r>
            <a:rPr lang="en-US" dirty="0" err="1" smtClean="0"/>
            <a:t>akuntansi</a:t>
          </a:r>
          <a:endParaRPr lang="en-US" dirty="0"/>
        </a:p>
      </dgm:t>
    </dgm:pt>
    <dgm:pt modelId="{D0225842-734C-4436-9C4C-D4ADD94A8E86}" type="parTrans" cxnId="{216758B3-FF0F-4A77-80A8-2B5B5CA795CA}">
      <dgm:prSet/>
      <dgm:spPr/>
      <dgm:t>
        <a:bodyPr/>
        <a:lstStyle/>
        <a:p>
          <a:endParaRPr lang="en-US"/>
        </a:p>
      </dgm:t>
    </dgm:pt>
    <dgm:pt modelId="{5586916A-AB68-4430-8B25-99F0BA81E66B}" type="sibTrans" cxnId="{216758B3-FF0F-4A77-80A8-2B5B5CA795CA}">
      <dgm:prSet/>
      <dgm:spPr/>
      <dgm:t>
        <a:bodyPr/>
        <a:lstStyle/>
        <a:p>
          <a:endParaRPr lang="en-US"/>
        </a:p>
      </dgm:t>
    </dgm:pt>
    <dgm:pt modelId="{1D35B301-3EC5-4419-A5F7-451B47A5ADC5}">
      <dgm:prSet phldrT="[Text]"/>
      <dgm:spPr/>
      <dgm:t>
        <a:bodyPr/>
        <a:lstStyle/>
        <a:p>
          <a:r>
            <a:rPr lang="en-US" dirty="0" err="1" smtClean="0"/>
            <a:t>Pengendalian</a:t>
          </a:r>
          <a:r>
            <a:rPr lang="en-US" dirty="0" smtClean="0"/>
            <a:t> internal</a:t>
          </a:r>
          <a:endParaRPr lang="en-US" dirty="0"/>
        </a:p>
      </dgm:t>
    </dgm:pt>
    <dgm:pt modelId="{DF86E9AC-5CD4-4978-9CE0-3A1255E6CC0D}" type="parTrans" cxnId="{D8411E4D-AD37-4486-8866-99507A76382C}">
      <dgm:prSet/>
      <dgm:spPr/>
      <dgm:t>
        <a:bodyPr/>
        <a:lstStyle/>
        <a:p>
          <a:endParaRPr lang="en-US"/>
        </a:p>
      </dgm:t>
    </dgm:pt>
    <dgm:pt modelId="{DE3741E2-ABD3-443F-B2B3-65C3FBB42994}" type="sibTrans" cxnId="{D8411E4D-AD37-4486-8866-99507A76382C}">
      <dgm:prSet/>
      <dgm:spPr/>
      <dgm:t>
        <a:bodyPr/>
        <a:lstStyle/>
        <a:p>
          <a:endParaRPr lang="en-US"/>
        </a:p>
      </dgm:t>
    </dgm:pt>
    <dgm:pt modelId="{7B1D1E9D-77A7-45C4-8760-10EAA1309052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external</a:t>
          </a:r>
          <a:endParaRPr lang="en-US" dirty="0"/>
        </a:p>
      </dgm:t>
    </dgm:pt>
    <dgm:pt modelId="{ED211BE5-830F-4D38-85A6-BBD4106EF252}" type="parTrans" cxnId="{68112F68-0CA8-4E0A-AF23-9244DAC2EAF6}">
      <dgm:prSet/>
      <dgm:spPr/>
      <dgm:t>
        <a:bodyPr/>
        <a:lstStyle/>
        <a:p>
          <a:endParaRPr lang="en-US"/>
        </a:p>
      </dgm:t>
    </dgm:pt>
    <dgm:pt modelId="{BE01B2A2-D770-4084-B313-625FD440FC99}" type="sibTrans" cxnId="{68112F68-0CA8-4E0A-AF23-9244DAC2EAF6}">
      <dgm:prSet/>
      <dgm:spPr/>
      <dgm:t>
        <a:bodyPr/>
        <a:lstStyle/>
        <a:p>
          <a:endParaRPr lang="en-US"/>
        </a:p>
      </dgm:t>
    </dgm:pt>
    <dgm:pt modelId="{4D33DD9C-EA74-4D1B-B38B-9A52FE302DCB}" type="pres">
      <dgm:prSet presAssocID="{8F6B9334-C400-47DC-87EB-37D00202CE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5929A-573A-414B-AB7C-D84AF5F57088}" type="pres">
      <dgm:prSet presAssocID="{4A3EB8FA-DC1F-4E39-8DA7-292A999A526E}" presName="node" presStyleLbl="node1" presStyleIdx="0" presStyleCnt="6" custScaleX="173821" custScaleY="142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AEE22-CD94-4FB8-9BA1-0DC9AF19F13E}" type="pres">
      <dgm:prSet presAssocID="{4A3EB8FA-DC1F-4E39-8DA7-292A999A526E}" presName="spNode" presStyleCnt="0"/>
      <dgm:spPr/>
    </dgm:pt>
    <dgm:pt modelId="{A7B563B4-9E23-4BDC-BF81-B57EB3DE7FD4}" type="pres">
      <dgm:prSet presAssocID="{C6D50199-7186-4BE8-BABD-0F9FAC61140C}" presName="sibTrans" presStyleLbl="sibTrans1D1" presStyleIdx="0" presStyleCnt="6"/>
      <dgm:spPr/>
      <dgm:t>
        <a:bodyPr/>
        <a:lstStyle/>
        <a:p>
          <a:endParaRPr lang="en-US"/>
        </a:p>
      </dgm:t>
    </dgm:pt>
    <dgm:pt modelId="{59A8F034-D95A-4A8B-B4D4-DC4BED966F8F}" type="pres">
      <dgm:prSet presAssocID="{7B1D1E9D-77A7-45C4-8760-10EAA1309052}" presName="node" presStyleLbl="node1" presStyleIdx="1" presStyleCnt="6" custScaleX="168633" custRadScaleRad="96989" custRadScaleInc="3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3BAA5-87FD-47BF-9896-B139715814A4}" type="pres">
      <dgm:prSet presAssocID="{7B1D1E9D-77A7-45C4-8760-10EAA1309052}" presName="spNode" presStyleCnt="0"/>
      <dgm:spPr/>
    </dgm:pt>
    <dgm:pt modelId="{0163466F-9985-4DEA-B987-F116E42E4046}" type="pres">
      <dgm:prSet presAssocID="{BE01B2A2-D770-4084-B313-625FD440FC9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1367B0A-56EC-4EFD-8E7F-956617EB234D}" type="pres">
      <dgm:prSet presAssocID="{41A1D3B7-0001-4064-A434-494663C63AE9}" presName="node" presStyleLbl="node1" presStyleIdx="2" presStyleCnt="6" custScaleX="160289" custRadScaleRad="94358" custRadScaleInc="-44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7D67A-ADC3-4002-BDD2-FFDE41FC3D0B}" type="pres">
      <dgm:prSet presAssocID="{41A1D3B7-0001-4064-A434-494663C63AE9}" presName="spNode" presStyleCnt="0"/>
      <dgm:spPr/>
    </dgm:pt>
    <dgm:pt modelId="{777793FC-8EAA-46AC-B17A-12BC432201FE}" type="pres">
      <dgm:prSet presAssocID="{5C9C31D0-93D0-40DE-BC4F-5622DB8BF61A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89FD6B3-0C48-4314-B05D-CE70DBF86327}" type="pres">
      <dgm:prSet presAssocID="{8C475332-3578-410E-B92C-A496F31B18E0}" presName="node" presStyleLbl="node1" presStyleIdx="3" presStyleCnt="6" custScaleX="172584" custScaleY="139875" custRadScaleRad="117345" custRadScaleInc="1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3A32D-7717-4CFA-AE9D-274375885673}" type="pres">
      <dgm:prSet presAssocID="{8C475332-3578-410E-B92C-A496F31B18E0}" presName="spNode" presStyleCnt="0"/>
      <dgm:spPr/>
    </dgm:pt>
    <dgm:pt modelId="{433329FF-67B2-4FB5-8CD4-208CDF11E1E5}" type="pres">
      <dgm:prSet presAssocID="{34FF2921-F27F-4006-BCB8-22B4C9234AD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F3FE41F-9A72-40B4-92C6-CE2923FAB90B}" type="pres">
      <dgm:prSet presAssocID="{36C306A4-4B22-4B6D-AFF1-997277C9FCEE}" presName="node" presStyleLbl="node1" presStyleIdx="4" presStyleCnt="6" custScaleX="162763" custRadScaleRad="92975" custRadScaleInc="4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9F6BD-EC27-4121-BACA-729C64B00E70}" type="pres">
      <dgm:prSet presAssocID="{36C306A4-4B22-4B6D-AFF1-997277C9FCEE}" presName="spNode" presStyleCnt="0"/>
      <dgm:spPr/>
    </dgm:pt>
    <dgm:pt modelId="{8119D180-8718-4FC8-B2A5-60FFC54D7268}" type="pres">
      <dgm:prSet presAssocID="{5586916A-AB68-4430-8B25-99F0BA81E66B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7D89D84-9847-4CA4-8B3A-4D2CA2EB2E4D}" type="pres">
      <dgm:prSet presAssocID="{1D35B301-3EC5-4419-A5F7-451B47A5ADC5}" presName="node" presStyleLbl="node1" presStyleIdx="5" presStyleCnt="6" custScaleX="171107" custRadScaleRad="93061" custRadScaleInc="-31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406FC-3197-4115-8B53-7ACC6D266AD2}" type="pres">
      <dgm:prSet presAssocID="{1D35B301-3EC5-4419-A5F7-451B47A5ADC5}" presName="spNode" presStyleCnt="0"/>
      <dgm:spPr/>
    </dgm:pt>
    <dgm:pt modelId="{5E789EC7-A880-40FD-B617-7CDAB54774F6}" type="pres">
      <dgm:prSet presAssocID="{DE3741E2-ABD3-443F-B2B3-65C3FBB42994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0216F825-B9CB-4303-97E8-28D7EE2824D1}" type="presOf" srcId="{4A3EB8FA-DC1F-4E39-8DA7-292A999A526E}" destId="{CB85929A-573A-414B-AB7C-D84AF5F57088}" srcOrd="0" destOrd="0" presId="urn:microsoft.com/office/officeart/2005/8/layout/cycle5"/>
    <dgm:cxn modelId="{0997A335-5F04-4E72-BB98-12BB59189947}" type="presOf" srcId="{36C306A4-4B22-4B6D-AFF1-997277C9FCEE}" destId="{4F3FE41F-9A72-40B4-92C6-CE2923FAB90B}" srcOrd="0" destOrd="0" presId="urn:microsoft.com/office/officeart/2005/8/layout/cycle5"/>
    <dgm:cxn modelId="{8FE82A2C-41BC-4E13-9A75-C6F2ABA0F333}" type="presOf" srcId="{5C9C31D0-93D0-40DE-BC4F-5622DB8BF61A}" destId="{777793FC-8EAA-46AC-B17A-12BC432201FE}" srcOrd="0" destOrd="0" presId="urn:microsoft.com/office/officeart/2005/8/layout/cycle5"/>
    <dgm:cxn modelId="{8896553C-A032-4EBE-A5F4-005B92FEED55}" type="presOf" srcId="{1D35B301-3EC5-4419-A5F7-451B47A5ADC5}" destId="{A7D89D84-9847-4CA4-8B3A-4D2CA2EB2E4D}" srcOrd="0" destOrd="0" presId="urn:microsoft.com/office/officeart/2005/8/layout/cycle5"/>
    <dgm:cxn modelId="{A525E689-5006-4110-BA96-98FFD798058A}" type="presOf" srcId="{5586916A-AB68-4430-8B25-99F0BA81E66B}" destId="{8119D180-8718-4FC8-B2A5-60FFC54D7268}" srcOrd="0" destOrd="0" presId="urn:microsoft.com/office/officeart/2005/8/layout/cycle5"/>
    <dgm:cxn modelId="{D8411E4D-AD37-4486-8866-99507A76382C}" srcId="{8F6B9334-C400-47DC-87EB-37D00202CE55}" destId="{1D35B301-3EC5-4419-A5F7-451B47A5ADC5}" srcOrd="5" destOrd="0" parTransId="{DF86E9AC-5CD4-4978-9CE0-3A1255E6CC0D}" sibTransId="{DE3741E2-ABD3-443F-B2B3-65C3FBB42994}"/>
    <dgm:cxn modelId="{1691284A-4A1B-4685-BA6C-F59C0F5ABFCC}" type="presOf" srcId="{41A1D3B7-0001-4064-A434-494663C63AE9}" destId="{21367B0A-56EC-4EFD-8E7F-956617EB234D}" srcOrd="0" destOrd="0" presId="urn:microsoft.com/office/officeart/2005/8/layout/cycle5"/>
    <dgm:cxn modelId="{4AAD6092-7759-456C-90ED-95C5897C96B8}" type="presOf" srcId="{8C475332-3578-410E-B92C-A496F31B18E0}" destId="{889FD6B3-0C48-4314-B05D-CE70DBF86327}" srcOrd="0" destOrd="0" presId="urn:microsoft.com/office/officeart/2005/8/layout/cycle5"/>
    <dgm:cxn modelId="{940A0CEB-6E7B-42DD-9BE9-684E8E94EDC6}" type="presOf" srcId="{7B1D1E9D-77A7-45C4-8760-10EAA1309052}" destId="{59A8F034-D95A-4A8B-B4D4-DC4BED966F8F}" srcOrd="0" destOrd="0" presId="urn:microsoft.com/office/officeart/2005/8/layout/cycle5"/>
    <dgm:cxn modelId="{D5301064-3BDE-4C09-870F-D4F93DB35A3A}" type="presOf" srcId="{34FF2921-F27F-4006-BCB8-22B4C9234ADD}" destId="{433329FF-67B2-4FB5-8CD4-208CDF11E1E5}" srcOrd="0" destOrd="0" presId="urn:microsoft.com/office/officeart/2005/8/layout/cycle5"/>
    <dgm:cxn modelId="{C2DC030A-D141-4686-AD22-D6AECF33B8E8}" srcId="{8F6B9334-C400-47DC-87EB-37D00202CE55}" destId="{41A1D3B7-0001-4064-A434-494663C63AE9}" srcOrd="2" destOrd="0" parTransId="{5EBE7BC5-EBA1-4C07-9C38-8ECECF689CB7}" sibTransId="{5C9C31D0-93D0-40DE-BC4F-5622DB8BF61A}"/>
    <dgm:cxn modelId="{68112F68-0CA8-4E0A-AF23-9244DAC2EAF6}" srcId="{8F6B9334-C400-47DC-87EB-37D00202CE55}" destId="{7B1D1E9D-77A7-45C4-8760-10EAA1309052}" srcOrd="1" destOrd="0" parTransId="{ED211BE5-830F-4D38-85A6-BBD4106EF252}" sibTransId="{BE01B2A2-D770-4084-B313-625FD440FC99}"/>
    <dgm:cxn modelId="{216758B3-FF0F-4A77-80A8-2B5B5CA795CA}" srcId="{8F6B9334-C400-47DC-87EB-37D00202CE55}" destId="{36C306A4-4B22-4B6D-AFF1-997277C9FCEE}" srcOrd="4" destOrd="0" parTransId="{D0225842-734C-4436-9C4C-D4ADD94A8E86}" sibTransId="{5586916A-AB68-4430-8B25-99F0BA81E66B}"/>
    <dgm:cxn modelId="{BF1EF016-4A7B-4FB7-B346-D829A8E7C85A}" type="presOf" srcId="{8F6B9334-C400-47DC-87EB-37D00202CE55}" destId="{4D33DD9C-EA74-4D1B-B38B-9A52FE302DCB}" srcOrd="0" destOrd="0" presId="urn:microsoft.com/office/officeart/2005/8/layout/cycle5"/>
    <dgm:cxn modelId="{60F5072D-7EED-4C5E-B40F-898A21E572DD}" type="presOf" srcId="{BE01B2A2-D770-4084-B313-625FD440FC99}" destId="{0163466F-9985-4DEA-B987-F116E42E4046}" srcOrd="0" destOrd="0" presId="urn:microsoft.com/office/officeart/2005/8/layout/cycle5"/>
    <dgm:cxn modelId="{067C8A1F-755C-4B04-986A-BC130362E909}" srcId="{8F6B9334-C400-47DC-87EB-37D00202CE55}" destId="{8C475332-3578-410E-B92C-A496F31B18E0}" srcOrd="3" destOrd="0" parTransId="{3481F002-C20F-4454-A614-CDAE9C2457AF}" sibTransId="{34FF2921-F27F-4006-BCB8-22B4C9234ADD}"/>
    <dgm:cxn modelId="{59677736-E9FE-4832-BCE8-4A8FA443519B}" srcId="{8F6B9334-C400-47DC-87EB-37D00202CE55}" destId="{4A3EB8FA-DC1F-4E39-8DA7-292A999A526E}" srcOrd="0" destOrd="0" parTransId="{1ECEF57B-E524-4C0B-B5E0-501900F50C34}" sibTransId="{C6D50199-7186-4BE8-BABD-0F9FAC61140C}"/>
    <dgm:cxn modelId="{587B169F-CB44-43DB-B146-F93D1D0A7E02}" type="presOf" srcId="{C6D50199-7186-4BE8-BABD-0F9FAC61140C}" destId="{A7B563B4-9E23-4BDC-BF81-B57EB3DE7FD4}" srcOrd="0" destOrd="0" presId="urn:microsoft.com/office/officeart/2005/8/layout/cycle5"/>
    <dgm:cxn modelId="{BA30EFAE-5770-45E8-8F50-FCEE08FD0671}" type="presOf" srcId="{DE3741E2-ABD3-443F-B2B3-65C3FBB42994}" destId="{5E789EC7-A880-40FD-B617-7CDAB54774F6}" srcOrd="0" destOrd="0" presId="urn:microsoft.com/office/officeart/2005/8/layout/cycle5"/>
    <dgm:cxn modelId="{B547F280-3D9F-45AF-A510-DDF2751624E8}" type="presParOf" srcId="{4D33DD9C-EA74-4D1B-B38B-9A52FE302DCB}" destId="{CB85929A-573A-414B-AB7C-D84AF5F57088}" srcOrd="0" destOrd="0" presId="urn:microsoft.com/office/officeart/2005/8/layout/cycle5"/>
    <dgm:cxn modelId="{3FBC9C97-640E-4EE0-BDD7-2FF6D1453B29}" type="presParOf" srcId="{4D33DD9C-EA74-4D1B-B38B-9A52FE302DCB}" destId="{947AEE22-CD94-4FB8-9BA1-0DC9AF19F13E}" srcOrd="1" destOrd="0" presId="urn:microsoft.com/office/officeart/2005/8/layout/cycle5"/>
    <dgm:cxn modelId="{4F9BF818-A2BD-4BA6-8A8B-A9AA0EB54F0C}" type="presParOf" srcId="{4D33DD9C-EA74-4D1B-B38B-9A52FE302DCB}" destId="{A7B563B4-9E23-4BDC-BF81-B57EB3DE7FD4}" srcOrd="2" destOrd="0" presId="urn:microsoft.com/office/officeart/2005/8/layout/cycle5"/>
    <dgm:cxn modelId="{8582D7BF-9744-48DF-B0CC-C620A297A67E}" type="presParOf" srcId="{4D33DD9C-EA74-4D1B-B38B-9A52FE302DCB}" destId="{59A8F034-D95A-4A8B-B4D4-DC4BED966F8F}" srcOrd="3" destOrd="0" presId="urn:microsoft.com/office/officeart/2005/8/layout/cycle5"/>
    <dgm:cxn modelId="{DE380156-05C7-4FD7-8D30-7F450A5AC69D}" type="presParOf" srcId="{4D33DD9C-EA74-4D1B-B38B-9A52FE302DCB}" destId="{D4F3BAA5-87FD-47BF-9896-B139715814A4}" srcOrd="4" destOrd="0" presId="urn:microsoft.com/office/officeart/2005/8/layout/cycle5"/>
    <dgm:cxn modelId="{92B04BB3-846A-4AA6-A6ED-608D79DFAB50}" type="presParOf" srcId="{4D33DD9C-EA74-4D1B-B38B-9A52FE302DCB}" destId="{0163466F-9985-4DEA-B987-F116E42E4046}" srcOrd="5" destOrd="0" presId="urn:microsoft.com/office/officeart/2005/8/layout/cycle5"/>
    <dgm:cxn modelId="{9F60B3C2-D92C-47DB-A0B1-213715C51EA5}" type="presParOf" srcId="{4D33DD9C-EA74-4D1B-B38B-9A52FE302DCB}" destId="{21367B0A-56EC-4EFD-8E7F-956617EB234D}" srcOrd="6" destOrd="0" presId="urn:microsoft.com/office/officeart/2005/8/layout/cycle5"/>
    <dgm:cxn modelId="{0E1521BA-7E84-4FBD-BFDA-F93C43C3FA8B}" type="presParOf" srcId="{4D33DD9C-EA74-4D1B-B38B-9A52FE302DCB}" destId="{5C27D67A-ADC3-4002-BDD2-FFDE41FC3D0B}" srcOrd="7" destOrd="0" presId="urn:microsoft.com/office/officeart/2005/8/layout/cycle5"/>
    <dgm:cxn modelId="{82185007-68DF-4EB9-97CF-F4B3193092A7}" type="presParOf" srcId="{4D33DD9C-EA74-4D1B-B38B-9A52FE302DCB}" destId="{777793FC-8EAA-46AC-B17A-12BC432201FE}" srcOrd="8" destOrd="0" presId="urn:microsoft.com/office/officeart/2005/8/layout/cycle5"/>
    <dgm:cxn modelId="{665D1C81-48A9-402E-A09E-7DDE0BA1A8D4}" type="presParOf" srcId="{4D33DD9C-EA74-4D1B-B38B-9A52FE302DCB}" destId="{889FD6B3-0C48-4314-B05D-CE70DBF86327}" srcOrd="9" destOrd="0" presId="urn:microsoft.com/office/officeart/2005/8/layout/cycle5"/>
    <dgm:cxn modelId="{89E3B500-B9D9-4D98-9E60-2F49C2CEB546}" type="presParOf" srcId="{4D33DD9C-EA74-4D1B-B38B-9A52FE302DCB}" destId="{23B3A32D-7717-4CFA-AE9D-274375885673}" srcOrd="10" destOrd="0" presId="urn:microsoft.com/office/officeart/2005/8/layout/cycle5"/>
    <dgm:cxn modelId="{08D5283F-8968-4070-9874-E965B80F6203}" type="presParOf" srcId="{4D33DD9C-EA74-4D1B-B38B-9A52FE302DCB}" destId="{433329FF-67B2-4FB5-8CD4-208CDF11E1E5}" srcOrd="11" destOrd="0" presId="urn:microsoft.com/office/officeart/2005/8/layout/cycle5"/>
    <dgm:cxn modelId="{7A82D990-9890-48D9-9324-226203802B6C}" type="presParOf" srcId="{4D33DD9C-EA74-4D1B-B38B-9A52FE302DCB}" destId="{4F3FE41F-9A72-40B4-92C6-CE2923FAB90B}" srcOrd="12" destOrd="0" presId="urn:microsoft.com/office/officeart/2005/8/layout/cycle5"/>
    <dgm:cxn modelId="{C70C8094-628C-4501-93B5-21B289887838}" type="presParOf" srcId="{4D33DD9C-EA74-4D1B-B38B-9A52FE302DCB}" destId="{9999F6BD-EC27-4121-BACA-729C64B00E70}" srcOrd="13" destOrd="0" presId="urn:microsoft.com/office/officeart/2005/8/layout/cycle5"/>
    <dgm:cxn modelId="{8459DC5E-05FC-4885-A9D1-317774DAF1F0}" type="presParOf" srcId="{4D33DD9C-EA74-4D1B-B38B-9A52FE302DCB}" destId="{8119D180-8718-4FC8-B2A5-60FFC54D7268}" srcOrd="14" destOrd="0" presId="urn:microsoft.com/office/officeart/2005/8/layout/cycle5"/>
    <dgm:cxn modelId="{FCB7F834-EE44-46F0-8C32-800BECE527BB}" type="presParOf" srcId="{4D33DD9C-EA74-4D1B-B38B-9A52FE302DCB}" destId="{A7D89D84-9847-4CA4-8B3A-4D2CA2EB2E4D}" srcOrd="15" destOrd="0" presId="urn:microsoft.com/office/officeart/2005/8/layout/cycle5"/>
    <dgm:cxn modelId="{BDB6971B-8C20-42DE-ABD2-DD154BEAA916}" type="presParOf" srcId="{4D33DD9C-EA74-4D1B-B38B-9A52FE302DCB}" destId="{E0A406FC-3197-4115-8B53-7ACC6D266AD2}" srcOrd="16" destOrd="0" presId="urn:microsoft.com/office/officeart/2005/8/layout/cycle5"/>
    <dgm:cxn modelId="{0DC5F332-269C-4496-B004-6B6BC10D95D1}" type="presParOf" srcId="{4D33DD9C-EA74-4D1B-B38B-9A52FE302DCB}" destId="{5E789EC7-A880-40FD-B617-7CDAB54774F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73628-4902-4D59-A4F6-FB3076253096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6CAA2D-6D0C-4D62-B9B6-62F97DE19B82}">
      <dgm:prSet phldrT="[Text]"/>
      <dgm:spPr/>
      <dgm:t>
        <a:bodyPr/>
        <a:lstStyle/>
        <a:p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sikap</a:t>
          </a:r>
          <a:r>
            <a:rPr lang="en-US" dirty="0" smtClean="0"/>
            <a:t> </a:t>
          </a:r>
          <a:r>
            <a:rPr lang="en-US" dirty="0" err="1" smtClean="0"/>
            <a:t>skeptis</a:t>
          </a:r>
          <a:r>
            <a:rPr lang="en-US" dirty="0" smtClean="0"/>
            <a:t> yang </a:t>
          </a:r>
          <a:r>
            <a:rPr lang="en-US" dirty="0" err="1" smtClean="0"/>
            <a:t>dimiliki</a:t>
          </a:r>
          <a:r>
            <a:rPr lang="en-US" dirty="0" smtClean="0"/>
            <a:t> </a:t>
          </a:r>
          <a:r>
            <a:rPr lang="en-US" dirty="0" err="1" smtClean="0"/>
            <a:t>seorang</a:t>
          </a:r>
          <a:r>
            <a:rPr lang="en-US" dirty="0" smtClean="0"/>
            <a:t> auditor yang </a:t>
          </a:r>
          <a:r>
            <a:rPr lang="en-US" dirty="0" err="1" smtClean="0"/>
            <a:t>selalu</a:t>
          </a:r>
          <a:r>
            <a:rPr lang="en-US" dirty="0" smtClean="0"/>
            <a:t> </a:t>
          </a:r>
          <a:r>
            <a:rPr lang="en-US" dirty="0" err="1" smtClean="0"/>
            <a:t>mempertanyakan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meragukan</a:t>
          </a:r>
          <a:r>
            <a:rPr lang="en-US" dirty="0" smtClean="0"/>
            <a:t> </a:t>
          </a:r>
          <a:r>
            <a:rPr lang="en-US" dirty="0" err="1" smtClean="0"/>
            <a:t>bukti</a:t>
          </a:r>
          <a:r>
            <a:rPr lang="en-US" dirty="0" smtClean="0"/>
            <a:t> audit</a:t>
          </a:r>
          <a:endParaRPr lang="en-US" dirty="0"/>
        </a:p>
      </dgm:t>
    </dgm:pt>
    <dgm:pt modelId="{86308F38-6C3E-4690-9A6C-DE67F3FCA429}" type="parTrans" cxnId="{B2C0C900-1278-429B-9E0E-42E36AF554DB}">
      <dgm:prSet/>
      <dgm:spPr/>
      <dgm:t>
        <a:bodyPr/>
        <a:lstStyle/>
        <a:p>
          <a:endParaRPr lang="en-US"/>
        </a:p>
      </dgm:t>
    </dgm:pt>
    <dgm:pt modelId="{72B8153F-4B2F-49DA-8109-DC649B01750A}" type="sibTrans" cxnId="{B2C0C900-1278-429B-9E0E-42E36AF554DB}">
      <dgm:prSet/>
      <dgm:spPr/>
      <dgm:t>
        <a:bodyPr/>
        <a:lstStyle/>
        <a:p>
          <a:endParaRPr lang="en-US"/>
        </a:p>
      </dgm:t>
    </dgm:pt>
    <dgm:pt modelId="{BE0202BF-2084-4BD9-9091-69DD581D85EF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kecenderungan</a:t>
          </a:r>
          <a:r>
            <a:rPr lang="en-US" dirty="0" smtClean="0"/>
            <a:t> </a:t>
          </a:r>
          <a:r>
            <a:rPr lang="en-US" dirty="0" err="1" smtClean="0"/>
            <a:t>etika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faktor-faktor</a:t>
          </a:r>
          <a:r>
            <a:rPr lang="en-US" dirty="0" smtClean="0"/>
            <a:t> </a:t>
          </a:r>
          <a:r>
            <a:rPr lang="en-US" dirty="0" err="1" smtClean="0"/>
            <a:t>situasi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pengalaman</a:t>
          </a:r>
          <a:r>
            <a:rPr lang="en-US" dirty="0" smtClean="0"/>
            <a:t>.</a:t>
          </a:r>
          <a:endParaRPr lang="en-US" dirty="0"/>
        </a:p>
      </dgm:t>
    </dgm:pt>
    <dgm:pt modelId="{57CE7522-2F79-426E-844F-E3C8C21D56E3}" type="parTrans" cxnId="{969D6DA6-3ED4-4E7B-A697-B461EAECA941}">
      <dgm:prSet/>
      <dgm:spPr/>
      <dgm:t>
        <a:bodyPr/>
        <a:lstStyle/>
        <a:p>
          <a:endParaRPr lang="en-US"/>
        </a:p>
      </dgm:t>
    </dgm:pt>
    <dgm:pt modelId="{4DFDF8FA-48C2-483A-86D2-F4AEA557C709}" type="sibTrans" cxnId="{969D6DA6-3ED4-4E7B-A697-B461EAECA941}">
      <dgm:prSet/>
      <dgm:spPr/>
      <dgm:t>
        <a:bodyPr/>
        <a:lstStyle/>
        <a:p>
          <a:endParaRPr lang="en-US"/>
        </a:p>
      </dgm:t>
    </dgm:pt>
    <dgm:pt modelId="{41D14C1A-70D8-417B-AF60-E8B51A55BB88}" type="pres">
      <dgm:prSet presAssocID="{7BC73628-4902-4D59-A4F6-FB30762530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E7208-AF6E-4565-ABC7-168FDB9311E4}" type="pres">
      <dgm:prSet presAssocID="{8F6CAA2D-6D0C-4D62-B9B6-62F97DE19B82}" presName="parentLin" presStyleCnt="0"/>
      <dgm:spPr/>
    </dgm:pt>
    <dgm:pt modelId="{57C61A10-5F2E-4577-B156-0F1FE2008F73}" type="pres">
      <dgm:prSet presAssocID="{8F6CAA2D-6D0C-4D62-B9B6-62F97DE19B8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06F1720-4CDF-4AE9-B7EF-291DBA59B594}" type="pres">
      <dgm:prSet presAssocID="{8F6CAA2D-6D0C-4D62-B9B6-62F97DE19B82}" presName="parentText" presStyleLbl="node1" presStyleIdx="0" presStyleCnt="2" custScaleX="140816" custScaleY="1581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AABF2-5D8B-4639-9C43-5CFFE5F0913D}" type="pres">
      <dgm:prSet presAssocID="{8F6CAA2D-6D0C-4D62-B9B6-62F97DE19B82}" presName="negativeSpace" presStyleCnt="0"/>
      <dgm:spPr/>
    </dgm:pt>
    <dgm:pt modelId="{BE11479A-1540-4223-B5D6-6A30F8D14960}" type="pres">
      <dgm:prSet presAssocID="{8F6CAA2D-6D0C-4D62-B9B6-62F97DE19B82}" presName="childText" presStyleLbl="conFgAcc1" presStyleIdx="0" presStyleCnt="2">
        <dgm:presLayoutVars>
          <dgm:bulletEnabled val="1"/>
        </dgm:presLayoutVars>
      </dgm:prSet>
      <dgm:spPr/>
    </dgm:pt>
    <dgm:pt modelId="{2D92E4F8-4829-4254-8744-437CDDC0363E}" type="pres">
      <dgm:prSet presAssocID="{72B8153F-4B2F-49DA-8109-DC649B01750A}" presName="spaceBetweenRectangles" presStyleCnt="0"/>
      <dgm:spPr/>
    </dgm:pt>
    <dgm:pt modelId="{72FE3858-8F34-47BE-9EBB-8BBA335B92B9}" type="pres">
      <dgm:prSet presAssocID="{BE0202BF-2084-4BD9-9091-69DD581D85EF}" presName="parentLin" presStyleCnt="0"/>
      <dgm:spPr/>
    </dgm:pt>
    <dgm:pt modelId="{EBB357FC-8FD7-484C-B441-4F0768F24A3B}" type="pres">
      <dgm:prSet presAssocID="{BE0202BF-2084-4BD9-9091-69DD581D85E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6DD813A-1E76-41B2-A975-5A55EB15CFFC}" type="pres">
      <dgm:prSet presAssocID="{BE0202BF-2084-4BD9-9091-69DD581D85EF}" presName="parentText" presStyleLbl="node1" presStyleIdx="1" presStyleCnt="2" custScaleX="140816" custScaleY="1581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382C1-6816-4E2D-8B61-F0191C5F0436}" type="pres">
      <dgm:prSet presAssocID="{BE0202BF-2084-4BD9-9091-69DD581D85EF}" presName="negativeSpace" presStyleCnt="0"/>
      <dgm:spPr/>
    </dgm:pt>
    <dgm:pt modelId="{630172C2-5DB3-4912-93D4-59BC3BDCB684}" type="pres">
      <dgm:prSet presAssocID="{BE0202BF-2084-4BD9-9091-69DD581D85EF}" presName="childText" presStyleLbl="conFgAcc1" presStyleIdx="1" presStyleCnt="2" custScaleY="164604">
        <dgm:presLayoutVars>
          <dgm:bulletEnabled val="1"/>
        </dgm:presLayoutVars>
      </dgm:prSet>
      <dgm:spPr/>
    </dgm:pt>
  </dgm:ptLst>
  <dgm:cxnLst>
    <dgm:cxn modelId="{A42CA6E4-9A8A-404C-8D79-440DB6AB71D9}" type="presOf" srcId="{8F6CAA2D-6D0C-4D62-B9B6-62F97DE19B82}" destId="{57C61A10-5F2E-4577-B156-0F1FE2008F73}" srcOrd="0" destOrd="0" presId="urn:microsoft.com/office/officeart/2005/8/layout/list1"/>
    <dgm:cxn modelId="{B2C0C900-1278-429B-9E0E-42E36AF554DB}" srcId="{7BC73628-4902-4D59-A4F6-FB3076253096}" destId="{8F6CAA2D-6D0C-4D62-B9B6-62F97DE19B82}" srcOrd="0" destOrd="0" parTransId="{86308F38-6C3E-4690-9A6C-DE67F3FCA429}" sibTransId="{72B8153F-4B2F-49DA-8109-DC649B01750A}"/>
    <dgm:cxn modelId="{893A103F-F6EB-4196-B2AC-D2890A6ECFED}" type="presOf" srcId="{7BC73628-4902-4D59-A4F6-FB3076253096}" destId="{41D14C1A-70D8-417B-AF60-E8B51A55BB88}" srcOrd="0" destOrd="0" presId="urn:microsoft.com/office/officeart/2005/8/layout/list1"/>
    <dgm:cxn modelId="{BE404A6B-70A2-44EE-8815-9E2ED8766DA8}" type="presOf" srcId="{BE0202BF-2084-4BD9-9091-69DD581D85EF}" destId="{EBB357FC-8FD7-484C-B441-4F0768F24A3B}" srcOrd="0" destOrd="0" presId="urn:microsoft.com/office/officeart/2005/8/layout/list1"/>
    <dgm:cxn modelId="{53E5668F-FB50-41A3-96F0-24DED28FC597}" type="presOf" srcId="{8F6CAA2D-6D0C-4D62-B9B6-62F97DE19B82}" destId="{606F1720-4CDF-4AE9-B7EF-291DBA59B594}" srcOrd="1" destOrd="0" presId="urn:microsoft.com/office/officeart/2005/8/layout/list1"/>
    <dgm:cxn modelId="{A3E1486F-BD2D-4FAB-9AC8-3A15DAE73547}" type="presOf" srcId="{BE0202BF-2084-4BD9-9091-69DD581D85EF}" destId="{56DD813A-1E76-41B2-A975-5A55EB15CFFC}" srcOrd="1" destOrd="0" presId="urn:microsoft.com/office/officeart/2005/8/layout/list1"/>
    <dgm:cxn modelId="{969D6DA6-3ED4-4E7B-A697-B461EAECA941}" srcId="{7BC73628-4902-4D59-A4F6-FB3076253096}" destId="{BE0202BF-2084-4BD9-9091-69DD581D85EF}" srcOrd="1" destOrd="0" parTransId="{57CE7522-2F79-426E-844F-E3C8C21D56E3}" sibTransId="{4DFDF8FA-48C2-483A-86D2-F4AEA557C709}"/>
    <dgm:cxn modelId="{3ABDA722-75C6-48C5-A743-754AA0722825}" type="presParOf" srcId="{41D14C1A-70D8-417B-AF60-E8B51A55BB88}" destId="{A98E7208-AF6E-4565-ABC7-168FDB9311E4}" srcOrd="0" destOrd="0" presId="urn:microsoft.com/office/officeart/2005/8/layout/list1"/>
    <dgm:cxn modelId="{A924E849-5394-4862-8BEC-AD927DDDD08A}" type="presParOf" srcId="{A98E7208-AF6E-4565-ABC7-168FDB9311E4}" destId="{57C61A10-5F2E-4577-B156-0F1FE2008F73}" srcOrd="0" destOrd="0" presId="urn:microsoft.com/office/officeart/2005/8/layout/list1"/>
    <dgm:cxn modelId="{C40402D1-5B5D-443C-9379-DAD3CFE74177}" type="presParOf" srcId="{A98E7208-AF6E-4565-ABC7-168FDB9311E4}" destId="{606F1720-4CDF-4AE9-B7EF-291DBA59B594}" srcOrd="1" destOrd="0" presId="urn:microsoft.com/office/officeart/2005/8/layout/list1"/>
    <dgm:cxn modelId="{925602D3-5FF5-40A7-9419-EF795545BC68}" type="presParOf" srcId="{41D14C1A-70D8-417B-AF60-E8B51A55BB88}" destId="{07EAABF2-5D8B-4639-9C43-5CFFE5F0913D}" srcOrd="1" destOrd="0" presId="urn:microsoft.com/office/officeart/2005/8/layout/list1"/>
    <dgm:cxn modelId="{A34DDE83-2CF5-4C6C-BF5E-87445FF41C65}" type="presParOf" srcId="{41D14C1A-70D8-417B-AF60-E8B51A55BB88}" destId="{BE11479A-1540-4223-B5D6-6A30F8D14960}" srcOrd="2" destOrd="0" presId="urn:microsoft.com/office/officeart/2005/8/layout/list1"/>
    <dgm:cxn modelId="{F7D7F645-9566-4DF8-A88B-9AF41830C80A}" type="presParOf" srcId="{41D14C1A-70D8-417B-AF60-E8B51A55BB88}" destId="{2D92E4F8-4829-4254-8744-437CDDC0363E}" srcOrd="3" destOrd="0" presId="urn:microsoft.com/office/officeart/2005/8/layout/list1"/>
    <dgm:cxn modelId="{6FA23E04-840B-4F1C-B5BB-84F4E768AD53}" type="presParOf" srcId="{41D14C1A-70D8-417B-AF60-E8B51A55BB88}" destId="{72FE3858-8F34-47BE-9EBB-8BBA335B92B9}" srcOrd="4" destOrd="0" presId="urn:microsoft.com/office/officeart/2005/8/layout/list1"/>
    <dgm:cxn modelId="{2A96DE09-72B5-425C-AC9E-5DF1A1CB7913}" type="presParOf" srcId="{72FE3858-8F34-47BE-9EBB-8BBA335B92B9}" destId="{EBB357FC-8FD7-484C-B441-4F0768F24A3B}" srcOrd="0" destOrd="0" presId="urn:microsoft.com/office/officeart/2005/8/layout/list1"/>
    <dgm:cxn modelId="{ED50E9BE-9603-44FD-8D22-3976E30D668C}" type="presParOf" srcId="{72FE3858-8F34-47BE-9EBB-8BBA335B92B9}" destId="{56DD813A-1E76-41B2-A975-5A55EB15CFFC}" srcOrd="1" destOrd="0" presId="urn:microsoft.com/office/officeart/2005/8/layout/list1"/>
    <dgm:cxn modelId="{3AF95498-883F-46B0-A4D3-BDFAC21E687F}" type="presParOf" srcId="{41D14C1A-70D8-417B-AF60-E8B51A55BB88}" destId="{283382C1-6816-4E2D-8B61-F0191C5F0436}" srcOrd="5" destOrd="0" presId="urn:microsoft.com/office/officeart/2005/8/layout/list1"/>
    <dgm:cxn modelId="{3C3EDA50-5220-4BC7-9FC5-E41E12336C74}" type="presParOf" srcId="{41D14C1A-70D8-417B-AF60-E8B51A55BB88}" destId="{630172C2-5DB3-4912-93D4-59BC3BDCB68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474BB0-0401-4765-8FF4-096639CC411F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F0AE6526-F586-484D-BD29-FE8AC21146BE}">
      <dgm:prSet phldrT="[Text]"/>
      <dgm:spPr/>
      <dgm:t>
        <a:bodyPr/>
        <a:lstStyle/>
        <a:p>
          <a:r>
            <a:rPr lang="en-US" dirty="0" err="1" smtClean="0"/>
            <a:t>Tekanan</a:t>
          </a:r>
          <a:r>
            <a:rPr lang="en-US" dirty="0" smtClean="0"/>
            <a:t> (</a:t>
          </a:r>
          <a:r>
            <a:rPr lang="en-US" i="1" dirty="0" smtClean="0"/>
            <a:t>Pressure)</a:t>
          </a:r>
          <a:endParaRPr lang="en-US" dirty="0"/>
        </a:p>
      </dgm:t>
    </dgm:pt>
    <dgm:pt modelId="{C41B903A-564C-42E8-8C9D-C8A06243C8A4}" type="parTrans" cxnId="{115EAF5E-3FDE-450F-BA85-F5D9AF4CD238}">
      <dgm:prSet/>
      <dgm:spPr/>
      <dgm:t>
        <a:bodyPr/>
        <a:lstStyle/>
        <a:p>
          <a:endParaRPr lang="en-US"/>
        </a:p>
      </dgm:t>
    </dgm:pt>
    <dgm:pt modelId="{BA6E8B7B-BDBD-41A1-A660-6B9EF089988B}" type="sibTrans" cxnId="{115EAF5E-3FDE-450F-BA85-F5D9AF4CD238}">
      <dgm:prSet/>
      <dgm:spPr/>
      <dgm:t>
        <a:bodyPr/>
        <a:lstStyle/>
        <a:p>
          <a:endParaRPr lang="en-US"/>
        </a:p>
      </dgm:t>
    </dgm:pt>
    <dgm:pt modelId="{C5D95F25-DD1A-46F9-9BA0-D27D6A58F7DF}">
      <dgm:prSet phldrT="[Text]"/>
      <dgm:spPr/>
      <dgm:t>
        <a:bodyPr/>
        <a:lstStyle/>
        <a:p>
          <a:r>
            <a:rPr lang="en-US" dirty="0" err="1" smtClean="0"/>
            <a:t>Peluang</a:t>
          </a:r>
          <a:r>
            <a:rPr lang="en-US" dirty="0" smtClean="0"/>
            <a:t> (</a:t>
          </a:r>
          <a:r>
            <a:rPr lang="en-US" i="1" dirty="0" smtClean="0"/>
            <a:t>Opportunity)</a:t>
          </a:r>
          <a:endParaRPr lang="en-US" dirty="0"/>
        </a:p>
      </dgm:t>
    </dgm:pt>
    <dgm:pt modelId="{42B46D47-E001-4364-B46A-96821031898F}" type="parTrans" cxnId="{985A83A9-20F9-4CC3-B424-BDC7E3CA881C}">
      <dgm:prSet/>
      <dgm:spPr/>
      <dgm:t>
        <a:bodyPr/>
        <a:lstStyle/>
        <a:p>
          <a:endParaRPr lang="en-US"/>
        </a:p>
      </dgm:t>
    </dgm:pt>
    <dgm:pt modelId="{505BFCE5-3E22-4015-8A02-A040117BD317}" type="sibTrans" cxnId="{985A83A9-20F9-4CC3-B424-BDC7E3CA881C}">
      <dgm:prSet/>
      <dgm:spPr/>
      <dgm:t>
        <a:bodyPr/>
        <a:lstStyle/>
        <a:p>
          <a:endParaRPr lang="en-US"/>
        </a:p>
      </dgm:t>
    </dgm:pt>
    <dgm:pt modelId="{329D2D72-CBDA-4F71-9879-F6E6B32866CD}">
      <dgm:prSet phldrT="[Text]"/>
      <dgm:spPr/>
      <dgm:t>
        <a:bodyPr/>
        <a:lstStyle/>
        <a:p>
          <a:r>
            <a:rPr lang="en-US" dirty="0" err="1" smtClean="0"/>
            <a:t>Pembenaran</a:t>
          </a:r>
          <a:r>
            <a:rPr lang="en-US" dirty="0" smtClean="0"/>
            <a:t> </a:t>
          </a:r>
          <a:r>
            <a:rPr lang="en-US" i="1" dirty="0" smtClean="0"/>
            <a:t>(Rationalization)</a:t>
          </a:r>
          <a:endParaRPr lang="en-US" i="1" dirty="0"/>
        </a:p>
      </dgm:t>
    </dgm:pt>
    <dgm:pt modelId="{05DF40CA-3AF6-4E08-B8D7-30E560787FE2}" type="parTrans" cxnId="{C1A148AC-711B-447B-AA3B-91E4B8061A15}">
      <dgm:prSet/>
      <dgm:spPr/>
      <dgm:t>
        <a:bodyPr/>
        <a:lstStyle/>
        <a:p>
          <a:endParaRPr lang="en-US"/>
        </a:p>
      </dgm:t>
    </dgm:pt>
    <dgm:pt modelId="{1B16874E-5699-49EA-B4FA-5155B6B15A4D}" type="sibTrans" cxnId="{C1A148AC-711B-447B-AA3B-91E4B8061A15}">
      <dgm:prSet/>
      <dgm:spPr/>
      <dgm:t>
        <a:bodyPr/>
        <a:lstStyle/>
        <a:p>
          <a:endParaRPr lang="en-US"/>
        </a:p>
      </dgm:t>
    </dgm:pt>
    <dgm:pt modelId="{9AC230FC-2747-4758-B510-891A5999BB39}" type="pres">
      <dgm:prSet presAssocID="{80474BB0-0401-4765-8FF4-096639CC411F}" presName="compositeShape" presStyleCnt="0">
        <dgm:presLayoutVars>
          <dgm:dir/>
          <dgm:resizeHandles/>
        </dgm:presLayoutVars>
      </dgm:prSet>
      <dgm:spPr/>
    </dgm:pt>
    <dgm:pt modelId="{711CCA79-6256-4B6D-9339-DAB9DDD57547}" type="pres">
      <dgm:prSet presAssocID="{80474BB0-0401-4765-8FF4-096639CC411F}" presName="pyramid" presStyleLbl="node1" presStyleIdx="0" presStyleCnt="1" custLinFactNeighborX="4500" custLinFactNeighborY="16000"/>
      <dgm:spPr/>
    </dgm:pt>
    <dgm:pt modelId="{20FBBF01-7EB5-41F0-A0E2-FFFD50CDEBF4}" type="pres">
      <dgm:prSet presAssocID="{80474BB0-0401-4765-8FF4-096639CC411F}" presName="theList" presStyleCnt="0"/>
      <dgm:spPr/>
    </dgm:pt>
    <dgm:pt modelId="{8235BB86-0AA3-4460-8167-63C930C4CD7A}" type="pres">
      <dgm:prSet presAssocID="{F0AE6526-F586-484D-BD29-FE8AC21146B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8A9BA-3B6C-4D84-BB2A-AF876B5177F7}" type="pres">
      <dgm:prSet presAssocID="{F0AE6526-F586-484D-BD29-FE8AC21146BE}" presName="aSpace" presStyleCnt="0"/>
      <dgm:spPr/>
    </dgm:pt>
    <dgm:pt modelId="{F5630CA3-873D-47B0-BB72-83525D9DE1C5}" type="pres">
      <dgm:prSet presAssocID="{C5D95F25-DD1A-46F9-9BA0-D27D6A58F7D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967E1-0173-46EA-A493-5CCA6334A87D}" type="pres">
      <dgm:prSet presAssocID="{C5D95F25-DD1A-46F9-9BA0-D27D6A58F7DF}" presName="aSpace" presStyleCnt="0"/>
      <dgm:spPr/>
    </dgm:pt>
    <dgm:pt modelId="{EB362044-C0BF-4CBB-9FF8-C26BDE9D5B96}" type="pres">
      <dgm:prSet presAssocID="{329D2D72-CBDA-4F71-9879-F6E6B32866C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956E4-9247-49C0-8817-201A69F9754C}" type="pres">
      <dgm:prSet presAssocID="{329D2D72-CBDA-4F71-9879-F6E6B32866CD}" presName="aSpace" presStyleCnt="0"/>
      <dgm:spPr/>
    </dgm:pt>
  </dgm:ptLst>
  <dgm:cxnLst>
    <dgm:cxn modelId="{DF11D4F9-836D-456F-A36C-5250805FB31D}" type="presOf" srcId="{80474BB0-0401-4765-8FF4-096639CC411F}" destId="{9AC230FC-2747-4758-B510-891A5999BB39}" srcOrd="0" destOrd="0" presId="urn:microsoft.com/office/officeart/2005/8/layout/pyramid2"/>
    <dgm:cxn modelId="{8FAC155B-483E-4816-A82D-7900C447AF08}" type="presOf" srcId="{329D2D72-CBDA-4F71-9879-F6E6B32866CD}" destId="{EB362044-C0BF-4CBB-9FF8-C26BDE9D5B96}" srcOrd="0" destOrd="0" presId="urn:microsoft.com/office/officeart/2005/8/layout/pyramid2"/>
    <dgm:cxn modelId="{84913733-724C-4F1E-BB60-4D3C4C4A0A1E}" type="presOf" srcId="{F0AE6526-F586-484D-BD29-FE8AC21146BE}" destId="{8235BB86-0AA3-4460-8167-63C930C4CD7A}" srcOrd="0" destOrd="0" presId="urn:microsoft.com/office/officeart/2005/8/layout/pyramid2"/>
    <dgm:cxn modelId="{5200E745-C07F-4E97-8538-C19E8829B67B}" type="presOf" srcId="{C5D95F25-DD1A-46F9-9BA0-D27D6A58F7DF}" destId="{F5630CA3-873D-47B0-BB72-83525D9DE1C5}" srcOrd="0" destOrd="0" presId="urn:microsoft.com/office/officeart/2005/8/layout/pyramid2"/>
    <dgm:cxn modelId="{115EAF5E-3FDE-450F-BA85-F5D9AF4CD238}" srcId="{80474BB0-0401-4765-8FF4-096639CC411F}" destId="{F0AE6526-F586-484D-BD29-FE8AC21146BE}" srcOrd="0" destOrd="0" parTransId="{C41B903A-564C-42E8-8C9D-C8A06243C8A4}" sibTransId="{BA6E8B7B-BDBD-41A1-A660-6B9EF089988B}"/>
    <dgm:cxn modelId="{C1A148AC-711B-447B-AA3B-91E4B8061A15}" srcId="{80474BB0-0401-4765-8FF4-096639CC411F}" destId="{329D2D72-CBDA-4F71-9879-F6E6B32866CD}" srcOrd="2" destOrd="0" parTransId="{05DF40CA-3AF6-4E08-B8D7-30E560787FE2}" sibTransId="{1B16874E-5699-49EA-B4FA-5155B6B15A4D}"/>
    <dgm:cxn modelId="{985A83A9-20F9-4CC3-B424-BDC7E3CA881C}" srcId="{80474BB0-0401-4765-8FF4-096639CC411F}" destId="{C5D95F25-DD1A-46F9-9BA0-D27D6A58F7DF}" srcOrd="1" destOrd="0" parTransId="{42B46D47-E001-4364-B46A-96821031898F}" sibTransId="{505BFCE5-3E22-4015-8A02-A040117BD317}"/>
    <dgm:cxn modelId="{C8D627D2-0B4E-42E4-BB10-79602632426D}" type="presParOf" srcId="{9AC230FC-2747-4758-B510-891A5999BB39}" destId="{711CCA79-6256-4B6D-9339-DAB9DDD57547}" srcOrd="0" destOrd="0" presId="urn:microsoft.com/office/officeart/2005/8/layout/pyramid2"/>
    <dgm:cxn modelId="{D60FF693-A69F-4E6A-9D5C-31C7BA9589AA}" type="presParOf" srcId="{9AC230FC-2747-4758-B510-891A5999BB39}" destId="{20FBBF01-7EB5-41F0-A0E2-FFFD50CDEBF4}" srcOrd="1" destOrd="0" presId="urn:microsoft.com/office/officeart/2005/8/layout/pyramid2"/>
    <dgm:cxn modelId="{0984061C-CC77-4694-9A08-315EB687F17F}" type="presParOf" srcId="{20FBBF01-7EB5-41F0-A0E2-FFFD50CDEBF4}" destId="{8235BB86-0AA3-4460-8167-63C930C4CD7A}" srcOrd="0" destOrd="0" presId="urn:microsoft.com/office/officeart/2005/8/layout/pyramid2"/>
    <dgm:cxn modelId="{8BE1FF3B-D4C3-4C87-9EF1-55C2AF66709B}" type="presParOf" srcId="{20FBBF01-7EB5-41F0-A0E2-FFFD50CDEBF4}" destId="{F688A9BA-3B6C-4D84-BB2A-AF876B5177F7}" srcOrd="1" destOrd="0" presId="urn:microsoft.com/office/officeart/2005/8/layout/pyramid2"/>
    <dgm:cxn modelId="{ECE8FDCF-BF00-4C04-B88E-F734B89C4187}" type="presParOf" srcId="{20FBBF01-7EB5-41F0-A0E2-FFFD50CDEBF4}" destId="{F5630CA3-873D-47B0-BB72-83525D9DE1C5}" srcOrd="2" destOrd="0" presId="urn:microsoft.com/office/officeart/2005/8/layout/pyramid2"/>
    <dgm:cxn modelId="{124CEF35-67A4-4677-878F-9A7272A005B0}" type="presParOf" srcId="{20FBBF01-7EB5-41F0-A0E2-FFFD50CDEBF4}" destId="{8B6967E1-0173-46EA-A493-5CCA6334A87D}" srcOrd="3" destOrd="0" presId="urn:microsoft.com/office/officeart/2005/8/layout/pyramid2"/>
    <dgm:cxn modelId="{3A043B58-E20F-4F49-B359-7037AA2910B7}" type="presParOf" srcId="{20FBBF01-7EB5-41F0-A0E2-FFFD50CDEBF4}" destId="{EB362044-C0BF-4CBB-9FF8-C26BDE9D5B96}" srcOrd="4" destOrd="0" presId="urn:microsoft.com/office/officeart/2005/8/layout/pyramid2"/>
    <dgm:cxn modelId="{B5882CA5-9645-47E4-AD4D-23069C96CF94}" type="presParOf" srcId="{20FBBF01-7EB5-41F0-A0E2-FFFD50CDEBF4}" destId="{A7C956E4-9247-49C0-8817-201A69F9754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E8F96E-AB31-4C64-ADCD-6568CFF8B52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098B2-B3E6-4577-B16C-14DAA98CBB34}">
      <dgm:prSet phldrT="[Text]"/>
      <dgm:spPr/>
      <dgm:t>
        <a:bodyPr/>
        <a:lstStyle/>
        <a:p>
          <a:r>
            <a:rPr lang="en-US" dirty="0" err="1" smtClean="0"/>
            <a:t>Langkah</a:t>
          </a:r>
          <a:r>
            <a:rPr lang="en-US" dirty="0" smtClean="0"/>
            <a:t> </a:t>
          </a:r>
          <a:r>
            <a:rPr lang="en-US" dirty="0" err="1" smtClean="0"/>
            <a:t>identifikasi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endParaRPr lang="en-US" dirty="0"/>
        </a:p>
      </dgm:t>
    </dgm:pt>
    <dgm:pt modelId="{9B1D8656-DA1F-462B-9FDA-62C2C732E547}" type="parTrans" cxnId="{585F5771-E3AA-4611-A65B-DDAD324DB233}">
      <dgm:prSet/>
      <dgm:spPr/>
      <dgm:t>
        <a:bodyPr/>
        <a:lstStyle/>
        <a:p>
          <a:endParaRPr lang="en-US"/>
        </a:p>
      </dgm:t>
    </dgm:pt>
    <dgm:pt modelId="{A2759276-2E2E-4ACB-BE4B-07A646277059}" type="sibTrans" cxnId="{585F5771-E3AA-4611-A65B-DDAD324DB233}">
      <dgm:prSet/>
      <dgm:spPr/>
      <dgm:t>
        <a:bodyPr/>
        <a:lstStyle/>
        <a:p>
          <a:endParaRPr lang="en-US"/>
        </a:p>
      </dgm:t>
    </dgm:pt>
    <dgm:pt modelId="{EE1ED3C5-B845-43E4-B60A-471EA946A542}">
      <dgm:prSet phldrT="[Text]"/>
      <dgm:spPr/>
      <dgm:t>
        <a:bodyPr/>
        <a:lstStyle/>
        <a:p>
          <a:r>
            <a:rPr lang="en-US" dirty="0" smtClean="0"/>
            <a:t>Stamps the basic information about entity.</a:t>
          </a:r>
        </a:p>
      </dgm:t>
    </dgm:pt>
    <dgm:pt modelId="{1E3871A1-3101-4653-9E5C-624470BFA425}" type="parTrans" cxnId="{20DB8894-7790-4A92-A92C-9DD8E30F7F0B}">
      <dgm:prSet/>
      <dgm:spPr/>
      <dgm:t>
        <a:bodyPr/>
        <a:lstStyle/>
        <a:p>
          <a:endParaRPr lang="en-US"/>
        </a:p>
      </dgm:t>
    </dgm:pt>
    <dgm:pt modelId="{DB3B82D5-4CE6-4036-B081-F99FBC7C0AB8}" type="sibTrans" cxnId="{20DB8894-7790-4A92-A92C-9DD8E30F7F0B}">
      <dgm:prSet/>
      <dgm:spPr/>
      <dgm:t>
        <a:bodyPr/>
        <a:lstStyle/>
        <a:p>
          <a:endParaRPr lang="en-US"/>
        </a:p>
      </dgm:t>
    </dgm:pt>
    <dgm:pt modelId="{B5C35C5B-FA7E-483A-AD12-876DFBF6D4E1}">
      <dgm:prSet phldrT="[Text]"/>
      <dgm:spPr/>
      <dgm:t>
        <a:bodyPr/>
        <a:lstStyle/>
        <a:p>
          <a:r>
            <a:rPr lang="en-US" dirty="0" smtClean="0"/>
            <a:t>Plan, Do and Documentation</a:t>
          </a:r>
          <a:endParaRPr lang="en-US" dirty="0"/>
        </a:p>
      </dgm:t>
    </dgm:pt>
    <dgm:pt modelId="{238791BD-02AC-4E52-87CF-7A27D8DD2D02}" type="parTrans" cxnId="{C7492316-4454-4492-8456-535833C0BFFD}">
      <dgm:prSet/>
      <dgm:spPr/>
      <dgm:t>
        <a:bodyPr/>
        <a:lstStyle/>
        <a:p>
          <a:endParaRPr lang="en-US"/>
        </a:p>
      </dgm:t>
    </dgm:pt>
    <dgm:pt modelId="{666618F6-046B-4E54-8962-1ED69611ECB6}" type="sibTrans" cxnId="{C7492316-4454-4492-8456-535833C0BFFD}">
      <dgm:prSet/>
      <dgm:spPr/>
      <dgm:t>
        <a:bodyPr/>
        <a:lstStyle/>
        <a:p>
          <a:endParaRPr lang="en-US"/>
        </a:p>
      </dgm:t>
    </dgm:pt>
    <dgm:pt modelId="{9985750B-7199-4F0D-A495-A6F9C20790D7}">
      <dgm:prSet phldrT="[Text]"/>
      <dgm:spPr/>
      <dgm:t>
        <a:bodyPr/>
        <a:lstStyle/>
        <a:p>
          <a:r>
            <a:rPr lang="en-US" dirty="0" smtClean="0"/>
            <a:t>Connected the risk with financial report area</a:t>
          </a:r>
          <a:endParaRPr lang="en-US" dirty="0"/>
        </a:p>
      </dgm:t>
    </dgm:pt>
    <dgm:pt modelId="{E9F15C47-6A4D-4480-97DC-12F0EC9004BC}" type="parTrans" cxnId="{D0387BED-6DFD-4A79-9954-2FF3B43FFD87}">
      <dgm:prSet/>
      <dgm:spPr/>
      <dgm:t>
        <a:bodyPr/>
        <a:lstStyle/>
        <a:p>
          <a:endParaRPr lang="en-US"/>
        </a:p>
      </dgm:t>
    </dgm:pt>
    <dgm:pt modelId="{495BE761-D28E-4053-954D-F1E480667278}" type="sibTrans" cxnId="{D0387BED-6DFD-4A79-9954-2FF3B43FFD87}">
      <dgm:prSet/>
      <dgm:spPr/>
      <dgm:t>
        <a:bodyPr/>
        <a:lstStyle/>
        <a:p>
          <a:endParaRPr lang="en-US"/>
        </a:p>
      </dgm:t>
    </dgm:pt>
    <dgm:pt modelId="{EC536959-D03F-45BB-891D-A0754CA85731}" type="pres">
      <dgm:prSet presAssocID="{A7E8F96E-AB31-4C64-ADCD-6568CFF8B52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D797E7-BFA9-4A90-9E1C-0FDC05FDE0AF}" type="pres">
      <dgm:prSet presAssocID="{C13098B2-B3E6-4577-B16C-14DAA98CBB34}" presName="root1" presStyleCnt="0"/>
      <dgm:spPr/>
    </dgm:pt>
    <dgm:pt modelId="{13620694-E1FC-44EE-88F9-80D5712EDFB8}" type="pres">
      <dgm:prSet presAssocID="{C13098B2-B3E6-4577-B16C-14DAA98CBB3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411A41-82E9-4501-8B2B-15376BEF6ABF}" type="pres">
      <dgm:prSet presAssocID="{C13098B2-B3E6-4577-B16C-14DAA98CBB34}" presName="level2hierChild" presStyleCnt="0"/>
      <dgm:spPr/>
    </dgm:pt>
    <dgm:pt modelId="{128C9AB9-12D7-4B79-852A-BFAF06DBB5AE}" type="pres">
      <dgm:prSet presAssocID="{1E3871A1-3101-4653-9E5C-624470BFA42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D2C0DB1-9880-4DA2-B88A-08EB7EB0E1A3}" type="pres">
      <dgm:prSet presAssocID="{1E3871A1-3101-4653-9E5C-624470BFA42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07BB45B-A8DD-4C60-AA42-EE0E8B6B1B6C}" type="pres">
      <dgm:prSet presAssocID="{EE1ED3C5-B845-43E4-B60A-471EA946A542}" presName="root2" presStyleCnt="0"/>
      <dgm:spPr/>
    </dgm:pt>
    <dgm:pt modelId="{2ABC33E6-5012-4E8B-B4F5-637ED939512E}" type="pres">
      <dgm:prSet presAssocID="{EE1ED3C5-B845-43E4-B60A-471EA946A542}" presName="LevelTwoTextNode" presStyleLbl="node2" presStyleIdx="0" presStyleCnt="3" custScaleX="182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581384-0E83-4B68-81BF-96AA3BBA8BE0}" type="pres">
      <dgm:prSet presAssocID="{EE1ED3C5-B845-43E4-B60A-471EA946A542}" presName="level3hierChild" presStyleCnt="0"/>
      <dgm:spPr/>
    </dgm:pt>
    <dgm:pt modelId="{2868A6C8-F417-4047-AC30-C6331A1D1E94}" type="pres">
      <dgm:prSet presAssocID="{238791BD-02AC-4E52-87CF-7A27D8DD2D0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80880C9-DE57-489D-A21C-232C5038138A}" type="pres">
      <dgm:prSet presAssocID="{238791BD-02AC-4E52-87CF-7A27D8DD2D0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D6EAFA3-169B-45C8-9947-B4D93D3C33AE}" type="pres">
      <dgm:prSet presAssocID="{B5C35C5B-FA7E-483A-AD12-876DFBF6D4E1}" presName="root2" presStyleCnt="0"/>
      <dgm:spPr/>
    </dgm:pt>
    <dgm:pt modelId="{773BF68E-F360-4B12-9438-89CFB9AA1DE1}" type="pres">
      <dgm:prSet presAssocID="{B5C35C5B-FA7E-483A-AD12-876DFBF6D4E1}" presName="LevelTwoTextNode" presStyleLbl="node2" presStyleIdx="1" presStyleCnt="3" custScaleX="182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B9A39F-5BAF-42C9-8A10-3AAD3B1AA0E3}" type="pres">
      <dgm:prSet presAssocID="{B5C35C5B-FA7E-483A-AD12-876DFBF6D4E1}" presName="level3hierChild" presStyleCnt="0"/>
      <dgm:spPr/>
    </dgm:pt>
    <dgm:pt modelId="{CFFE3D59-05F4-405D-9A77-52810DA07E6F}" type="pres">
      <dgm:prSet presAssocID="{E9F15C47-6A4D-4480-97DC-12F0EC9004B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C33658D-C396-4846-BC00-CD3DBA15FD48}" type="pres">
      <dgm:prSet presAssocID="{E9F15C47-6A4D-4480-97DC-12F0EC9004B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55C1AB6-8308-4FE1-917C-2C67C09A2F49}" type="pres">
      <dgm:prSet presAssocID="{9985750B-7199-4F0D-A495-A6F9C20790D7}" presName="root2" presStyleCnt="0"/>
      <dgm:spPr/>
    </dgm:pt>
    <dgm:pt modelId="{35E76459-6A69-49FC-A546-ADB3E93103E5}" type="pres">
      <dgm:prSet presAssocID="{9985750B-7199-4F0D-A495-A6F9C20790D7}" presName="LevelTwoTextNode" presStyleLbl="node2" presStyleIdx="2" presStyleCnt="3" custScaleX="182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59C8F1-700C-41C5-8391-8DF8D4AF7BB6}" type="pres">
      <dgm:prSet presAssocID="{9985750B-7199-4F0D-A495-A6F9C20790D7}" presName="level3hierChild" presStyleCnt="0"/>
      <dgm:spPr/>
    </dgm:pt>
  </dgm:ptLst>
  <dgm:cxnLst>
    <dgm:cxn modelId="{585F5771-E3AA-4611-A65B-DDAD324DB233}" srcId="{A7E8F96E-AB31-4C64-ADCD-6568CFF8B525}" destId="{C13098B2-B3E6-4577-B16C-14DAA98CBB34}" srcOrd="0" destOrd="0" parTransId="{9B1D8656-DA1F-462B-9FDA-62C2C732E547}" sibTransId="{A2759276-2E2E-4ACB-BE4B-07A646277059}"/>
    <dgm:cxn modelId="{07F19E96-00E0-4C78-9A8D-71D503FC877C}" type="presOf" srcId="{EE1ED3C5-B845-43E4-B60A-471EA946A542}" destId="{2ABC33E6-5012-4E8B-B4F5-637ED939512E}" srcOrd="0" destOrd="0" presId="urn:microsoft.com/office/officeart/2008/layout/HorizontalMultiLevelHierarchy"/>
    <dgm:cxn modelId="{BFCA11A3-975C-4551-AD99-3127E22D6BFA}" type="presOf" srcId="{238791BD-02AC-4E52-87CF-7A27D8DD2D02}" destId="{480880C9-DE57-489D-A21C-232C5038138A}" srcOrd="1" destOrd="0" presId="urn:microsoft.com/office/officeart/2008/layout/HorizontalMultiLevelHierarchy"/>
    <dgm:cxn modelId="{D0387BED-6DFD-4A79-9954-2FF3B43FFD87}" srcId="{C13098B2-B3E6-4577-B16C-14DAA98CBB34}" destId="{9985750B-7199-4F0D-A495-A6F9C20790D7}" srcOrd="2" destOrd="0" parTransId="{E9F15C47-6A4D-4480-97DC-12F0EC9004BC}" sibTransId="{495BE761-D28E-4053-954D-F1E480667278}"/>
    <dgm:cxn modelId="{131C7B55-E9CA-4604-A618-2352ED07A5EF}" type="presOf" srcId="{238791BD-02AC-4E52-87CF-7A27D8DD2D02}" destId="{2868A6C8-F417-4047-AC30-C6331A1D1E94}" srcOrd="0" destOrd="0" presId="urn:microsoft.com/office/officeart/2008/layout/HorizontalMultiLevelHierarchy"/>
    <dgm:cxn modelId="{C9ACBB94-5374-4D29-BBE1-7932169CFD8C}" type="presOf" srcId="{E9F15C47-6A4D-4480-97DC-12F0EC9004BC}" destId="{6C33658D-C396-4846-BC00-CD3DBA15FD48}" srcOrd="1" destOrd="0" presId="urn:microsoft.com/office/officeart/2008/layout/HorizontalMultiLevelHierarchy"/>
    <dgm:cxn modelId="{8D3BC15E-C465-4E84-9953-693293D08037}" type="presOf" srcId="{1E3871A1-3101-4653-9E5C-624470BFA425}" destId="{128C9AB9-12D7-4B79-852A-BFAF06DBB5AE}" srcOrd="0" destOrd="0" presId="urn:microsoft.com/office/officeart/2008/layout/HorizontalMultiLevelHierarchy"/>
    <dgm:cxn modelId="{20DB8894-7790-4A92-A92C-9DD8E30F7F0B}" srcId="{C13098B2-B3E6-4577-B16C-14DAA98CBB34}" destId="{EE1ED3C5-B845-43E4-B60A-471EA946A542}" srcOrd="0" destOrd="0" parTransId="{1E3871A1-3101-4653-9E5C-624470BFA425}" sibTransId="{DB3B82D5-4CE6-4036-B081-F99FBC7C0AB8}"/>
    <dgm:cxn modelId="{AB888989-343D-4BAC-99B3-A20E1F01C39A}" type="presOf" srcId="{C13098B2-B3E6-4577-B16C-14DAA98CBB34}" destId="{13620694-E1FC-44EE-88F9-80D5712EDFB8}" srcOrd="0" destOrd="0" presId="urn:microsoft.com/office/officeart/2008/layout/HorizontalMultiLevelHierarchy"/>
    <dgm:cxn modelId="{C7492316-4454-4492-8456-535833C0BFFD}" srcId="{C13098B2-B3E6-4577-B16C-14DAA98CBB34}" destId="{B5C35C5B-FA7E-483A-AD12-876DFBF6D4E1}" srcOrd="1" destOrd="0" parTransId="{238791BD-02AC-4E52-87CF-7A27D8DD2D02}" sibTransId="{666618F6-046B-4E54-8962-1ED69611ECB6}"/>
    <dgm:cxn modelId="{C8D5FD4E-6E39-4FA6-9430-F61389F23DC8}" type="presOf" srcId="{A7E8F96E-AB31-4C64-ADCD-6568CFF8B525}" destId="{EC536959-D03F-45BB-891D-A0754CA85731}" srcOrd="0" destOrd="0" presId="urn:microsoft.com/office/officeart/2008/layout/HorizontalMultiLevelHierarchy"/>
    <dgm:cxn modelId="{23C571DD-CB91-4AA7-BF41-B323472EB0DE}" type="presOf" srcId="{1E3871A1-3101-4653-9E5C-624470BFA425}" destId="{8D2C0DB1-9880-4DA2-B88A-08EB7EB0E1A3}" srcOrd="1" destOrd="0" presId="urn:microsoft.com/office/officeart/2008/layout/HorizontalMultiLevelHierarchy"/>
    <dgm:cxn modelId="{9EC854C0-6C18-4055-B4ED-E16CC9AE18E8}" type="presOf" srcId="{B5C35C5B-FA7E-483A-AD12-876DFBF6D4E1}" destId="{773BF68E-F360-4B12-9438-89CFB9AA1DE1}" srcOrd="0" destOrd="0" presId="urn:microsoft.com/office/officeart/2008/layout/HorizontalMultiLevelHierarchy"/>
    <dgm:cxn modelId="{40D12582-AA24-44BA-82A4-01E62D5F3A37}" type="presOf" srcId="{9985750B-7199-4F0D-A495-A6F9C20790D7}" destId="{35E76459-6A69-49FC-A546-ADB3E93103E5}" srcOrd="0" destOrd="0" presId="urn:microsoft.com/office/officeart/2008/layout/HorizontalMultiLevelHierarchy"/>
    <dgm:cxn modelId="{CBD7C5D0-36EC-4583-8CA7-A71FB406DD39}" type="presOf" srcId="{E9F15C47-6A4D-4480-97DC-12F0EC9004BC}" destId="{CFFE3D59-05F4-405D-9A77-52810DA07E6F}" srcOrd="0" destOrd="0" presId="urn:microsoft.com/office/officeart/2008/layout/HorizontalMultiLevelHierarchy"/>
    <dgm:cxn modelId="{C84EED62-63FC-42D6-A832-83016D5CABA3}" type="presParOf" srcId="{EC536959-D03F-45BB-891D-A0754CA85731}" destId="{EBD797E7-BFA9-4A90-9E1C-0FDC05FDE0AF}" srcOrd="0" destOrd="0" presId="urn:microsoft.com/office/officeart/2008/layout/HorizontalMultiLevelHierarchy"/>
    <dgm:cxn modelId="{C62F8A28-38F4-49B1-A4AF-3083FCFD6B2B}" type="presParOf" srcId="{EBD797E7-BFA9-4A90-9E1C-0FDC05FDE0AF}" destId="{13620694-E1FC-44EE-88F9-80D5712EDFB8}" srcOrd="0" destOrd="0" presId="urn:microsoft.com/office/officeart/2008/layout/HorizontalMultiLevelHierarchy"/>
    <dgm:cxn modelId="{95FE1DBA-1BC1-40BE-B7A1-C7A607BCFA1C}" type="presParOf" srcId="{EBD797E7-BFA9-4A90-9E1C-0FDC05FDE0AF}" destId="{A8411A41-82E9-4501-8B2B-15376BEF6ABF}" srcOrd="1" destOrd="0" presId="urn:microsoft.com/office/officeart/2008/layout/HorizontalMultiLevelHierarchy"/>
    <dgm:cxn modelId="{2552EB0D-1E2C-4252-B88F-E88464515554}" type="presParOf" srcId="{A8411A41-82E9-4501-8B2B-15376BEF6ABF}" destId="{128C9AB9-12D7-4B79-852A-BFAF06DBB5AE}" srcOrd="0" destOrd="0" presId="urn:microsoft.com/office/officeart/2008/layout/HorizontalMultiLevelHierarchy"/>
    <dgm:cxn modelId="{DF7739E2-EF67-46B0-88EE-A9D1F7F0DF19}" type="presParOf" srcId="{128C9AB9-12D7-4B79-852A-BFAF06DBB5AE}" destId="{8D2C0DB1-9880-4DA2-B88A-08EB7EB0E1A3}" srcOrd="0" destOrd="0" presId="urn:microsoft.com/office/officeart/2008/layout/HorizontalMultiLevelHierarchy"/>
    <dgm:cxn modelId="{480CFC50-E233-4AE7-91B1-6EB2E12F47EC}" type="presParOf" srcId="{A8411A41-82E9-4501-8B2B-15376BEF6ABF}" destId="{E07BB45B-A8DD-4C60-AA42-EE0E8B6B1B6C}" srcOrd="1" destOrd="0" presId="urn:microsoft.com/office/officeart/2008/layout/HorizontalMultiLevelHierarchy"/>
    <dgm:cxn modelId="{F9209DEA-B038-4580-979D-17A9AE9B4E1A}" type="presParOf" srcId="{E07BB45B-A8DD-4C60-AA42-EE0E8B6B1B6C}" destId="{2ABC33E6-5012-4E8B-B4F5-637ED939512E}" srcOrd="0" destOrd="0" presId="urn:microsoft.com/office/officeart/2008/layout/HorizontalMultiLevelHierarchy"/>
    <dgm:cxn modelId="{319051FE-5EDA-4327-95DE-3FEF306F97F9}" type="presParOf" srcId="{E07BB45B-A8DD-4C60-AA42-EE0E8B6B1B6C}" destId="{27581384-0E83-4B68-81BF-96AA3BBA8BE0}" srcOrd="1" destOrd="0" presId="urn:microsoft.com/office/officeart/2008/layout/HorizontalMultiLevelHierarchy"/>
    <dgm:cxn modelId="{DD87370F-0FE9-486C-8744-9E98DCBFB403}" type="presParOf" srcId="{A8411A41-82E9-4501-8B2B-15376BEF6ABF}" destId="{2868A6C8-F417-4047-AC30-C6331A1D1E94}" srcOrd="2" destOrd="0" presId="urn:microsoft.com/office/officeart/2008/layout/HorizontalMultiLevelHierarchy"/>
    <dgm:cxn modelId="{7DE5781A-D3A8-493B-B3E6-B1800B5C9D37}" type="presParOf" srcId="{2868A6C8-F417-4047-AC30-C6331A1D1E94}" destId="{480880C9-DE57-489D-A21C-232C5038138A}" srcOrd="0" destOrd="0" presId="urn:microsoft.com/office/officeart/2008/layout/HorizontalMultiLevelHierarchy"/>
    <dgm:cxn modelId="{360FF3D8-390A-4E8C-9315-CBEC53087E25}" type="presParOf" srcId="{A8411A41-82E9-4501-8B2B-15376BEF6ABF}" destId="{AD6EAFA3-169B-45C8-9947-B4D93D3C33AE}" srcOrd="3" destOrd="0" presId="urn:microsoft.com/office/officeart/2008/layout/HorizontalMultiLevelHierarchy"/>
    <dgm:cxn modelId="{9A967435-924B-41EA-A6A0-44A5641DE431}" type="presParOf" srcId="{AD6EAFA3-169B-45C8-9947-B4D93D3C33AE}" destId="{773BF68E-F360-4B12-9438-89CFB9AA1DE1}" srcOrd="0" destOrd="0" presId="urn:microsoft.com/office/officeart/2008/layout/HorizontalMultiLevelHierarchy"/>
    <dgm:cxn modelId="{2B75DF69-D8B8-444C-9017-12A5876F6B67}" type="presParOf" srcId="{AD6EAFA3-169B-45C8-9947-B4D93D3C33AE}" destId="{FCB9A39F-5BAF-42C9-8A10-3AAD3B1AA0E3}" srcOrd="1" destOrd="0" presId="urn:microsoft.com/office/officeart/2008/layout/HorizontalMultiLevelHierarchy"/>
    <dgm:cxn modelId="{E12659E2-5251-485C-9DC9-F64650431C74}" type="presParOf" srcId="{A8411A41-82E9-4501-8B2B-15376BEF6ABF}" destId="{CFFE3D59-05F4-405D-9A77-52810DA07E6F}" srcOrd="4" destOrd="0" presId="urn:microsoft.com/office/officeart/2008/layout/HorizontalMultiLevelHierarchy"/>
    <dgm:cxn modelId="{F84C9C4B-7F9B-4C73-936A-104AF48F23B9}" type="presParOf" srcId="{CFFE3D59-05F4-405D-9A77-52810DA07E6F}" destId="{6C33658D-C396-4846-BC00-CD3DBA15FD48}" srcOrd="0" destOrd="0" presId="urn:microsoft.com/office/officeart/2008/layout/HorizontalMultiLevelHierarchy"/>
    <dgm:cxn modelId="{1E81D872-3AA0-43CE-B9B3-8629A5007DF6}" type="presParOf" srcId="{A8411A41-82E9-4501-8B2B-15376BEF6ABF}" destId="{755C1AB6-8308-4FE1-917C-2C67C09A2F49}" srcOrd="5" destOrd="0" presId="urn:microsoft.com/office/officeart/2008/layout/HorizontalMultiLevelHierarchy"/>
    <dgm:cxn modelId="{48C4E5EB-23B8-4652-825D-F62D322221DB}" type="presParOf" srcId="{755C1AB6-8308-4FE1-917C-2C67C09A2F49}" destId="{35E76459-6A69-49FC-A546-ADB3E93103E5}" srcOrd="0" destOrd="0" presId="urn:microsoft.com/office/officeart/2008/layout/HorizontalMultiLevelHierarchy"/>
    <dgm:cxn modelId="{12A2AD4B-B9A0-4828-ABF4-1901A2867442}" type="presParOf" srcId="{755C1AB6-8308-4FE1-917C-2C67C09A2F49}" destId="{8B59C8F1-700C-41C5-8391-8DF8D4AF7B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8D58AA-2790-43F8-B168-68D5FBBA44E9}" type="doc">
      <dgm:prSet loTypeId="urn:microsoft.com/office/officeart/2005/8/layout/chevron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A402B-9B45-4E55-8052-F7BD133F3189}">
      <dgm:prSet phldrT="[Text]" custT="1"/>
      <dgm:spPr/>
      <dgm:t>
        <a:bodyPr/>
        <a:lstStyle/>
        <a:p>
          <a:r>
            <a:rPr lang="en-US" sz="1600" b="1" dirty="0" err="1" smtClean="0"/>
            <a:t>Informasi</a:t>
          </a:r>
          <a:r>
            <a:rPr lang="en-US" sz="1600" b="1" dirty="0" smtClean="0"/>
            <a:t> </a:t>
          </a:r>
          <a:r>
            <a:rPr lang="en-US" sz="1600" b="1" dirty="0" err="1" smtClean="0"/>
            <a:t>mengenai</a:t>
          </a:r>
          <a:r>
            <a:rPr lang="en-US" sz="1600" b="1" dirty="0" smtClean="0"/>
            <a:t> </a:t>
          </a:r>
          <a:r>
            <a:rPr lang="en-US" sz="1600" b="1" dirty="0" err="1" smtClean="0"/>
            <a:t>entitas</a:t>
          </a:r>
          <a:endParaRPr lang="en-US" sz="1600" b="1" dirty="0"/>
        </a:p>
      </dgm:t>
    </dgm:pt>
    <dgm:pt modelId="{16F032C8-A013-4230-AB4C-7B79B2853853}" type="parTrans" cxnId="{BD4F678A-FB49-4471-93B0-AC8A8070D063}">
      <dgm:prSet/>
      <dgm:spPr/>
      <dgm:t>
        <a:bodyPr/>
        <a:lstStyle/>
        <a:p>
          <a:endParaRPr lang="en-US"/>
        </a:p>
      </dgm:t>
    </dgm:pt>
    <dgm:pt modelId="{DB0D911E-3A92-42D3-9D0D-E0B65896BC4D}" type="sibTrans" cxnId="{BD4F678A-FB49-4471-93B0-AC8A8070D063}">
      <dgm:prSet/>
      <dgm:spPr/>
      <dgm:t>
        <a:bodyPr/>
        <a:lstStyle/>
        <a:p>
          <a:endParaRPr lang="en-US"/>
        </a:p>
      </dgm:t>
    </dgm:pt>
    <dgm:pt modelId="{7ED30ED0-FFFC-4590-9681-62AC88D8354B}">
      <dgm:prSet phldrT="[Text]" custT="1"/>
      <dgm:spPr/>
      <dgm:t>
        <a:bodyPr/>
        <a:lstStyle/>
        <a:p>
          <a:r>
            <a:rPr lang="en-US" sz="1600" dirty="0" err="1" smtClean="0"/>
            <a:t>Informasi</a:t>
          </a:r>
          <a:r>
            <a:rPr lang="en-US" sz="1600" dirty="0" smtClean="0"/>
            <a:t> yang </a:t>
          </a:r>
          <a:r>
            <a:rPr lang="en-US" sz="1600" dirty="0" err="1" smtClean="0"/>
            <a:t>disiapkan</a:t>
          </a:r>
          <a:r>
            <a:rPr lang="en-US" sz="1600" dirty="0" smtClean="0"/>
            <a:t> </a:t>
          </a:r>
          <a:r>
            <a:rPr lang="en-US" sz="1600" dirty="0" err="1" smtClean="0"/>
            <a:t>klien</a:t>
          </a:r>
          <a:r>
            <a:rPr lang="en-US" sz="1600" dirty="0" smtClean="0"/>
            <a:t>, ex </a:t>
          </a:r>
          <a:r>
            <a:rPr lang="en-US" sz="1600" dirty="0" err="1" smtClean="0"/>
            <a:t>rencana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analisis</a:t>
          </a:r>
          <a:r>
            <a:rPr lang="en-US" sz="1600" dirty="0" smtClean="0"/>
            <a:t> </a:t>
          </a:r>
          <a:r>
            <a:rPr lang="en-US" sz="1600" dirty="0" err="1" smtClean="0"/>
            <a:t>bisnis</a:t>
          </a:r>
          <a:endParaRPr lang="en-US" sz="1600" dirty="0"/>
        </a:p>
      </dgm:t>
    </dgm:pt>
    <dgm:pt modelId="{F2A9FA58-9B64-44F9-8BC0-A673E6525A09}" type="parTrans" cxnId="{C94452FB-662B-479D-B45F-23F5DEE62B81}">
      <dgm:prSet/>
      <dgm:spPr/>
      <dgm:t>
        <a:bodyPr/>
        <a:lstStyle/>
        <a:p>
          <a:endParaRPr lang="en-US"/>
        </a:p>
      </dgm:t>
    </dgm:pt>
    <dgm:pt modelId="{53A125D7-0D3F-4FCB-AE78-3366B0C3105E}" type="sibTrans" cxnId="{C94452FB-662B-479D-B45F-23F5DEE62B81}">
      <dgm:prSet/>
      <dgm:spPr/>
      <dgm:t>
        <a:bodyPr/>
        <a:lstStyle/>
        <a:p>
          <a:endParaRPr lang="en-US"/>
        </a:p>
      </dgm:t>
    </dgm:pt>
    <dgm:pt modelId="{D34C04D3-6B04-421A-AE7D-8D1B65FA32E6}">
      <dgm:prSet phldrT="[Text]" custT="1"/>
      <dgm:spPr/>
      <dgm:t>
        <a:bodyPr/>
        <a:lstStyle/>
        <a:p>
          <a:r>
            <a:rPr lang="en-US" sz="1600" dirty="0" err="1" smtClean="0"/>
            <a:t>Korespondensi</a:t>
          </a:r>
          <a:r>
            <a:rPr lang="en-US" sz="1600" dirty="0" smtClean="0"/>
            <a:t> yang </a:t>
          </a:r>
          <a:r>
            <a:rPr lang="en-US" sz="1600" dirty="0" err="1" smtClean="0"/>
            <a:t>relevan</a:t>
          </a:r>
          <a:endParaRPr lang="en-US" sz="1600" dirty="0"/>
        </a:p>
      </dgm:t>
    </dgm:pt>
    <dgm:pt modelId="{A3206AE5-7333-4968-A450-3AE27634E277}" type="parTrans" cxnId="{7E43181D-67F5-4FC0-8DE6-9A0FBCFD3973}">
      <dgm:prSet/>
      <dgm:spPr/>
      <dgm:t>
        <a:bodyPr/>
        <a:lstStyle/>
        <a:p>
          <a:endParaRPr lang="en-US"/>
        </a:p>
      </dgm:t>
    </dgm:pt>
    <dgm:pt modelId="{69FBA1C9-6A22-4EE3-87E4-9E98DFD13002}" type="sibTrans" cxnId="{7E43181D-67F5-4FC0-8DE6-9A0FBCFD3973}">
      <dgm:prSet/>
      <dgm:spPr/>
      <dgm:t>
        <a:bodyPr/>
        <a:lstStyle/>
        <a:p>
          <a:endParaRPr lang="en-US"/>
        </a:p>
      </dgm:t>
    </dgm:pt>
    <dgm:pt modelId="{9EBC2FEA-025B-467A-8594-84DEEBA486DC}">
      <dgm:prSet phldrT="[Text]" custT="1"/>
      <dgm:spPr/>
      <dgm:t>
        <a:bodyPr/>
        <a:lstStyle/>
        <a:p>
          <a:r>
            <a:rPr lang="en-US" sz="1400" b="1" smtClean="0"/>
            <a:t>Prosedur penilaian resiko</a:t>
          </a:r>
          <a:endParaRPr lang="en-US" sz="1400" b="1" dirty="0"/>
        </a:p>
      </dgm:t>
    </dgm:pt>
    <dgm:pt modelId="{179B5291-3639-44FB-B64F-BA4AF4B23EC8}" type="parTrans" cxnId="{D82E3B67-1357-4F87-A6C9-A58FF79F9AC4}">
      <dgm:prSet/>
      <dgm:spPr/>
      <dgm:t>
        <a:bodyPr/>
        <a:lstStyle/>
        <a:p>
          <a:endParaRPr lang="en-US"/>
        </a:p>
      </dgm:t>
    </dgm:pt>
    <dgm:pt modelId="{328732F8-DF6E-4B9C-B0A7-B4DF1ECE8893}" type="sibTrans" cxnId="{D82E3B67-1357-4F87-A6C9-A58FF79F9AC4}">
      <dgm:prSet/>
      <dgm:spPr/>
      <dgm:t>
        <a:bodyPr/>
        <a:lstStyle/>
        <a:p>
          <a:endParaRPr lang="en-US"/>
        </a:p>
      </dgm:t>
    </dgm:pt>
    <dgm:pt modelId="{29C0BCF1-18A6-4B28-ADCB-9EBA54F2189C}">
      <dgm:prSet phldrT="[Text]" custT="1"/>
      <dgm:spPr/>
      <dgm:t>
        <a:bodyPr/>
        <a:lstStyle/>
        <a:p>
          <a:r>
            <a:rPr lang="en-US" sz="1600" dirty="0" err="1" smtClean="0"/>
            <a:t>Diskusi</a:t>
          </a:r>
          <a:r>
            <a:rPr lang="en-US" sz="1600" dirty="0" smtClean="0"/>
            <a:t> </a:t>
          </a:r>
          <a:r>
            <a:rPr lang="en-US" sz="1600" dirty="0" err="1" smtClean="0"/>
            <a:t>tentang</a:t>
          </a:r>
          <a:r>
            <a:rPr lang="en-US" sz="1600" dirty="0" smtClean="0"/>
            <a:t> </a:t>
          </a:r>
          <a:r>
            <a:rPr lang="en-US" sz="1600" dirty="0" err="1" smtClean="0"/>
            <a:t>anggota</a:t>
          </a:r>
          <a:r>
            <a:rPr lang="en-US" sz="1600" dirty="0" smtClean="0"/>
            <a:t> </a:t>
          </a:r>
          <a:r>
            <a:rPr lang="en-US" sz="1600" dirty="0" err="1" smtClean="0"/>
            <a:t>tim</a:t>
          </a:r>
          <a:r>
            <a:rPr lang="en-US" sz="1600" dirty="0" smtClean="0"/>
            <a:t> audit</a:t>
          </a:r>
          <a:endParaRPr lang="en-US" sz="1600" dirty="0"/>
        </a:p>
      </dgm:t>
    </dgm:pt>
    <dgm:pt modelId="{3D6204AE-F284-45E4-A864-4880B6D1DB25}" type="parTrans" cxnId="{2F0E70B5-86C1-4F35-9992-2665E6DE0169}">
      <dgm:prSet/>
      <dgm:spPr/>
      <dgm:t>
        <a:bodyPr/>
        <a:lstStyle/>
        <a:p>
          <a:endParaRPr lang="en-US"/>
        </a:p>
      </dgm:t>
    </dgm:pt>
    <dgm:pt modelId="{2DB50997-55B0-4E00-ADF4-64866A4EDA2D}" type="sibTrans" cxnId="{2F0E70B5-86C1-4F35-9992-2665E6DE0169}">
      <dgm:prSet/>
      <dgm:spPr/>
      <dgm:t>
        <a:bodyPr/>
        <a:lstStyle/>
        <a:p>
          <a:endParaRPr lang="en-US"/>
        </a:p>
      </dgm:t>
    </dgm:pt>
    <dgm:pt modelId="{F6D901A1-72ED-45B2-A8F3-431E9DB1DEA1}">
      <dgm:prSet phldrT="[Text]" custT="1"/>
      <dgm:spPr/>
      <dgm:t>
        <a:bodyPr/>
        <a:lstStyle/>
        <a:p>
          <a:r>
            <a:rPr lang="en-US" sz="1600" dirty="0" err="1" smtClean="0"/>
            <a:t>Resiko</a:t>
          </a:r>
          <a:r>
            <a:rPr lang="en-US" sz="1600" dirty="0" smtClean="0"/>
            <a:t> </a:t>
          </a:r>
          <a:r>
            <a:rPr lang="en-US" sz="1600" dirty="0" err="1" smtClean="0"/>
            <a:t>salah</a:t>
          </a:r>
          <a:r>
            <a:rPr lang="en-US" sz="1600" dirty="0" smtClean="0"/>
            <a:t> </a:t>
          </a:r>
          <a:r>
            <a:rPr lang="en-US" sz="1600" dirty="0" err="1" smtClean="0"/>
            <a:t>saji</a:t>
          </a:r>
          <a:r>
            <a:rPr lang="en-US" sz="1600" dirty="0" smtClean="0"/>
            <a:t> material </a:t>
          </a:r>
          <a:r>
            <a:rPr lang="en-US" sz="1600" dirty="0" err="1" smtClean="0"/>
            <a:t>ditingkat</a:t>
          </a:r>
          <a:r>
            <a:rPr lang="en-US" sz="1600" dirty="0" smtClean="0"/>
            <a:t> LK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ditingkat</a:t>
          </a:r>
          <a:r>
            <a:rPr lang="en-US" sz="1600" dirty="0" smtClean="0"/>
            <a:t> </a:t>
          </a:r>
          <a:r>
            <a:rPr lang="en-US" sz="1600" dirty="0" err="1" smtClean="0"/>
            <a:t>asersi</a:t>
          </a:r>
          <a:r>
            <a:rPr lang="en-US" sz="1600" dirty="0" smtClean="0"/>
            <a:t>, yang </a:t>
          </a:r>
          <a:r>
            <a:rPr lang="en-US" sz="1600" dirty="0" err="1" smtClean="0"/>
            <a:t>diidentifikasi</a:t>
          </a:r>
          <a:r>
            <a:rPr lang="en-US" sz="1600" dirty="0" smtClean="0"/>
            <a:t> </a:t>
          </a:r>
          <a:r>
            <a:rPr lang="en-US" sz="1600" dirty="0" err="1" smtClean="0"/>
            <a:t>maupun</a:t>
          </a:r>
          <a:r>
            <a:rPr lang="en-US" sz="1600" dirty="0" smtClean="0"/>
            <a:t> yang </a:t>
          </a:r>
          <a:r>
            <a:rPr lang="en-US" sz="1600" dirty="0" err="1" smtClean="0"/>
            <a:t>dinilai</a:t>
          </a:r>
          <a:endParaRPr lang="en-US" sz="1600" dirty="0"/>
        </a:p>
      </dgm:t>
    </dgm:pt>
    <dgm:pt modelId="{0D7869D1-6062-46AD-9538-CE18C5586A74}" type="parTrans" cxnId="{0F23A7C1-8BD6-49DA-8629-6C19E7CD3368}">
      <dgm:prSet/>
      <dgm:spPr/>
      <dgm:t>
        <a:bodyPr/>
        <a:lstStyle/>
        <a:p>
          <a:endParaRPr lang="en-US"/>
        </a:p>
      </dgm:t>
    </dgm:pt>
    <dgm:pt modelId="{8CCDFB44-D77A-477F-A376-DAB9F6913285}" type="sibTrans" cxnId="{0F23A7C1-8BD6-49DA-8629-6C19E7CD3368}">
      <dgm:prSet/>
      <dgm:spPr/>
      <dgm:t>
        <a:bodyPr/>
        <a:lstStyle/>
        <a:p>
          <a:endParaRPr lang="en-US"/>
        </a:p>
      </dgm:t>
    </dgm:pt>
    <dgm:pt modelId="{0573316C-34CF-4CB8-BF1C-5E0451BB0189}">
      <dgm:prSet phldrT="[Text]" custT="1"/>
      <dgm:spPr/>
      <dgm:t>
        <a:bodyPr/>
        <a:lstStyle/>
        <a:p>
          <a:r>
            <a:rPr lang="en-US" sz="1800" b="1" dirty="0" smtClean="0"/>
            <a:t>Connected</a:t>
          </a:r>
          <a:endParaRPr lang="en-US" sz="1400" b="1" dirty="0"/>
        </a:p>
      </dgm:t>
    </dgm:pt>
    <dgm:pt modelId="{AD84EB8F-C32C-4AEB-B49D-6FA50FA4D37B}" type="parTrans" cxnId="{BD3ECAE2-D634-4F5D-8127-B36CD7CE222F}">
      <dgm:prSet/>
      <dgm:spPr/>
      <dgm:t>
        <a:bodyPr/>
        <a:lstStyle/>
        <a:p>
          <a:endParaRPr lang="en-US"/>
        </a:p>
      </dgm:t>
    </dgm:pt>
    <dgm:pt modelId="{ED9E891E-45D4-45A0-9B25-DBDDEF841E6C}" type="sibTrans" cxnId="{BD3ECAE2-D634-4F5D-8127-B36CD7CE222F}">
      <dgm:prSet/>
      <dgm:spPr/>
      <dgm:t>
        <a:bodyPr/>
        <a:lstStyle/>
        <a:p>
          <a:endParaRPr lang="en-US"/>
        </a:p>
      </dgm:t>
    </dgm:pt>
    <dgm:pt modelId="{3FD35AD3-12B0-4D9A-BF77-20B9EDE86B46}">
      <dgm:prSet phldrT="[Text]"/>
      <dgm:spPr/>
      <dgm:t>
        <a:bodyPr/>
        <a:lstStyle/>
        <a:p>
          <a:r>
            <a:rPr lang="en-US" dirty="0" err="1" smtClean="0"/>
            <a:t>Pervasif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keseluruhan</a:t>
          </a:r>
          <a:endParaRPr lang="en-US" dirty="0"/>
        </a:p>
      </dgm:t>
    </dgm:pt>
    <dgm:pt modelId="{97EC8E5B-CC67-4F16-A2D9-61653A9DDBEE}" type="parTrans" cxnId="{2A7FB296-28AB-4B20-B4E1-E17BE7C311BF}">
      <dgm:prSet/>
      <dgm:spPr/>
      <dgm:t>
        <a:bodyPr/>
        <a:lstStyle/>
        <a:p>
          <a:endParaRPr lang="en-US"/>
        </a:p>
      </dgm:t>
    </dgm:pt>
    <dgm:pt modelId="{5B84FD23-E8F8-41D0-9C98-77B2E1B7E41E}" type="sibTrans" cxnId="{2A7FB296-28AB-4B20-B4E1-E17BE7C311BF}">
      <dgm:prSet/>
      <dgm:spPr/>
      <dgm:t>
        <a:bodyPr/>
        <a:lstStyle/>
        <a:p>
          <a:endParaRPr lang="en-US"/>
        </a:p>
      </dgm:t>
    </dgm:pt>
    <dgm:pt modelId="{22D5C97D-1DCD-4464-97EC-D4EA2F4E3B72}">
      <dgm:prSet phldrT="[Text]"/>
      <dgm:spPr/>
      <dgm:t>
        <a:bodyPr/>
        <a:lstStyle/>
        <a:p>
          <a:r>
            <a:rPr lang="en-US" dirty="0" err="1" smtClean="0"/>
            <a:t>Terbatas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area, disclosure,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asersi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endParaRPr lang="en-US" dirty="0"/>
        </a:p>
      </dgm:t>
    </dgm:pt>
    <dgm:pt modelId="{CDE4E517-98B3-481E-ADEE-506893892CFF}" type="parTrans" cxnId="{B95442B0-F38B-43E3-9F27-D6870BD389F5}">
      <dgm:prSet/>
      <dgm:spPr/>
      <dgm:t>
        <a:bodyPr/>
        <a:lstStyle/>
        <a:p>
          <a:endParaRPr lang="en-US"/>
        </a:p>
      </dgm:t>
    </dgm:pt>
    <dgm:pt modelId="{293A911E-9BDE-42EF-8730-294BA6797447}" type="sibTrans" cxnId="{B95442B0-F38B-43E3-9F27-D6870BD389F5}">
      <dgm:prSet/>
      <dgm:spPr/>
      <dgm:t>
        <a:bodyPr/>
        <a:lstStyle/>
        <a:p>
          <a:endParaRPr lang="en-US"/>
        </a:p>
      </dgm:t>
    </dgm:pt>
    <dgm:pt modelId="{52EB3710-A4DE-4131-B42A-1FBA32719E9A}">
      <dgm:prSet phldrT="[Text]" custT="1"/>
      <dgm:spPr/>
      <dgm:t>
        <a:bodyPr/>
        <a:lstStyle/>
        <a:p>
          <a:r>
            <a:rPr lang="en-US" sz="1600" dirty="0" smtClean="0"/>
            <a:t>Data </a:t>
          </a:r>
          <a:r>
            <a:rPr lang="en-US" sz="1600" dirty="0" err="1" smtClean="0"/>
            <a:t>Eksternal</a:t>
          </a:r>
          <a:endParaRPr lang="en-US" sz="1600" dirty="0"/>
        </a:p>
      </dgm:t>
    </dgm:pt>
    <dgm:pt modelId="{5FD4545D-408C-4021-97C9-A5C1DADD5882}" type="parTrans" cxnId="{D85382F7-2D9F-4A5B-A939-A803F1F0FCA4}">
      <dgm:prSet/>
      <dgm:spPr/>
      <dgm:t>
        <a:bodyPr/>
        <a:lstStyle/>
        <a:p>
          <a:endParaRPr lang="en-US"/>
        </a:p>
      </dgm:t>
    </dgm:pt>
    <dgm:pt modelId="{EFF0AE6D-DD17-4FAB-AB5D-3B71C01A152F}" type="sibTrans" cxnId="{D85382F7-2D9F-4A5B-A939-A803F1F0FCA4}">
      <dgm:prSet/>
      <dgm:spPr/>
      <dgm:t>
        <a:bodyPr/>
        <a:lstStyle/>
        <a:p>
          <a:endParaRPr lang="en-US"/>
        </a:p>
      </dgm:t>
    </dgm:pt>
    <dgm:pt modelId="{3DA1159B-EF7F-45FE-9EFB-FDF0E18D2181}">
      <dgm:prSet phldrT="[Text]" custT="1"/>
      <dgm:spPr/>
      <dgm:t>
        <a:bodyPr/>
        <a:lstStyle/>
        <a:p>
          <a:r>
            <a:rPr lang="en-US" sz="1600" dirty="0" err="1" smtClean="0"/>
            <a:t>Daftar</a:t>
          </a:r>
          <a:r>
            <a:rPr lang="en-US" sz="1600" dirty="0" smtClean="0"/>
            <a:t> </a:t>
          </a:r>
          <a:r>
            <a:rPr lang="en-US" sz="1600" dirty="0" err="1" smtClean="0"/>
            <a:t>penguji</a:t>
          </a:r>
          <a:r>
            <a:rPr lang="en-US" sz="1600" dirty="0" smtClean="0"/>
            <a:t> yang </a:t>
          </a:r>
          <a:r>
            <a:rPr lang="en-US" sz="1600" dirty="0" err="1" smtClean="0"/>
            <a:t>lazim</a:t>
          </a:r>
          <a:endParaRPr lang="en-US" sz="1600" dirty="0"/>
        </a:p>
      </dgm:t>
    </dgm:pt>
    <dgm:pt modelId="{3802E1F2-7443-4BF6-BFBF-A88645FC7BF1}" type="parTrans" cxnId="{C0B82623-F5F6-4D2D-9824-8ECBFC90BF43}">
      <dgm:prSet/>
      <dgm:spPr/>
      <dgm:t>
        <a:bodyPr/>
        <a:lstStyle/>
        <a:p>
          <a:endParaRPr lang="en-US"/>
        </a:p>
      </dgm:t>
    </dgm:pt>
    <dgm:pt modelId="{B3947720-6818-468F-8266-3319ED1A8649}" type="sibTrans" cxnId="{C0B82623-F5F6-4D2D-9824-8ECBFC90BF43}">
      <dgm:prSet/>
      <dgm:spPr/>
      <dgm:t>
        <a:bodyPr/>
        <a:lstStyle/>
        <a:p>
          <a:endParaRPr lang="en-US"/>
        </a:p>
      </dgm:t>
    </dgm:pt>
    <dgm:pt modelId="{D1F52001-F9FC-4130-8435-ECCC5D458C63}">
      <dgm:prSet phldrT="[Text]" custT="1"/>
      <dgm:spPr/>
      <dgm:t>
        <a:bodyPr/>
        <a:lstStyle/>
        <a:p>
          <a:r>
            <a:rPr lang="en-US" sz="1600" dirty="0" err="1" smtClean="0"/>
            <a:t>Unsur-unsur</a:t>
          </a:r>
          <a:r>
            <a:rPr lang="en-US" sz="1600" dirty="0" smtClean="0"/>
            <a:t> </a:t>
          </a:r>
          <a:r>
            <a:rPr lang="en-US" sz="1600" dirty="0" err="1" smtClean="0"/>
            <a:t>kunci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memahami</a:t>
          </a:r>
          <a:r>
            <a:rPr lang="en-US" sz="1600" dirty="0" smtClean="0"/>
            <a:t> </a:t>
          </a:r>
          <a:r>
            <a:rPr lang="en-US" sz="1600" dirty="0" err="1" smtClean="0"/>
            <a:t>entitas</a:t>
          </a:r>
          <a:endParaRPr lang="en-US" sz="1600" dirty="0"/>
        </a:p>
      </dgm:t>
    </dgm:pt>
    <dgm:pt modelId="{E2BA15C3-AB00-401D-A5F2-A95310F23F24}" type="parTrans" cxnId="{AC2A9C0C-42E0-4271-8B1C-EC1557A0E362}">
      <dgm:prSet/>
      <dgm:spPr/>
      <dgm:t>
        <a:bodyPr/>
        <a:lstStyle/>
        <a:p>
          <a:endParaRPr lang="en-US"/>
        </a:p>
      </dgm:t>
    </dgm:pt>
    <dgm:pt modelId="{08A4F172-CB85-4FF4-A671-279CB69337DF}" type="sibTrans" cxnId="{AC2A9C0C-42E0-4271-8B1C-EC1557A0E362}">
      <dgm:prSet/>
      <dgm:spPr/>
      <dgm:t>
        <a:bodyPr/>
        <a:lstStyle/>
        <a:p>
          <a:endParaRPr lang="en-US"/>
        </a:p>
      </dgm:t>
    </dgm:pt>
    <dgm:pt modelId="{E57163B5-0516-4DC1-AF66-23AA7F5F4867}" type="pres">
      <dgm:prSet presAssocID="{D28D58AA-2790-43F8-B168-68D5FBBA44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E752F-10E4-4EF7-9B0D-96DFF058F1FC}" type="pres">
      <dgm:prSet presAssocID="{5CFA402B-9B45-4E55-8052-F7BD133F3189}" presName="composite" presStyleCnt="0"/>
      <dgm:spPr/>
    </dgm:pt>
    <dgm:pt modelId="{D9485A2D-41AE-4257-B9EF-1953D11200CB}" type="pres">
      <dgm:prSet presAssocID="{5CFA402B-9B45-4E55-8052-F7BD133F3189}" presName="parentText" presStyleLbl="alignNode1" presStyleIdx="0" presStyleCnt="3" custLinFactNeighborX="0" custLinFactNeighborY="-68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5C2B-6DB0-416F-8A1A-15EE3F664B70}" type="pres">
      <dgm:prSet presAssocID="{5CFA402B-9B45-4E55-8052-F7BD133F3189}" presName="descendantText" presStyleLbl="alignAcc1" presStyleIdx="0" presStyleCnt="3" custLinFactNeighborX="3325" custLinFactNeighborY="-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EE2AE-DF31-408A-BC09-9D2A7100D62B}" type="pres">
      <dgm:prSet presAssocID="{DB0D911E-3A92-42D3-9D0D-E0B65896BC4D}" presName="sp" presStyleCnt="0"/>
      <dgm:spPr/>
    </dgm:pt>
    <dgm:pt modelId="{881CDB0B-CF28-44BA-BA49-B85603B22754}" type="pres">
      <dgm:prSet presAssocID="{9EBC2FEA-025B-467A-8594-84DEEBA486DC}" presName="composite" presStyleCnt="0"/>
      <dgm:spPr/>
    </dgm:pt>
    <dgm:pt modelId="{01812C95-ECE4-4F7C-B89A-4E4A1318A226}" type="pres">
      <dgm:prSet presAssocID="{9EBC2FEA-025B-467A-8594-84DEEBA486D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EF3B4-4226-4FE4-8183-A840DF97894C}" type="pres">
      <dgm:prSet presAssocID="{9EBC2FEA-025B-467A-8594-84DEEBA486D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D4786-D2BD-4129-882D-4F4D0E82B173}" type="pres">
      <dgm:prSet presAssocID="{328732F8-DF6E-4B9C-B0A7-B4DF1ECE8893}" presName="sp" presStyleCnt="0"/>
      <dgm:spPr/>
    </dgm:pt>
    <dgm:pt modelId="{BC0CC28A-EEF9-4061-8B6E-39A2B9BC3210}" type="pres">
      <dgm:prSet presAssocID="{0573316C-34CF-4CB8-BF1C-5E0451BB0189}" presName="composite" presStyleCnt="0"/>
      <dgm:spPr/>
    </dgm:pt>
    <dgm:pt modelId="{644F4FE3-463C-4747-A1BC-7E3823B465CF}" type="pres">
      <dgm:prSet presAssocID="{0573316C-34CF-4CB8-BF1C-5E0451BB018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C98AE-280D-43B1-802F-66C8BD6841DE}" type="pres">
      <dgm:prSet presAssocID="{0573316C-34CF-4CB8-BF1C-5E0451BB0189}" presName="descendantText" presStyleLbl="alignAcc1" presStyleIdx="2" presStyleCnt="3" custLinFactNeighborY="2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862BAE-E5BD-4B52-A511-76233E46DD7B}" type="presOf" srcId="{D1F52001-F9FC-4130-8435-ECCC5D458C63}" destId="{C90EF3B4-4226-4FE4-8183-A840DF97894C}" srcOrd="0" destOrd="1" presId="urn:microsoft.com/office/officeart/2005/8/layout/chevron2"/>
    <dgm:cxn modelId="{0F23A7C1-8BD6-49DA-8629-6C19E7CD3368}" srcId="{9EBC2FEA-025B-467A-8594-84DEEBA486DC}" destId="{F6D901A1-72ED-45B2-A8F3-431E9DB1DEA1}" srcOrd="2" destOrd="0" parTransId="{0D7869D1-6062-46AD-9538-CE18C5586A74}" sibTransId="{8CCDFB44-D77A-477F-A376-DAB9F6913285}"/>
    <dgm:cxn modelId="{084C650E-95DE-4BC4-BAC1-ECA8DC382974}" type="presOf" srcId="{D34C04D3-6B04-421A-AE7D-8D1B65FA32E6}" destId="{67115C2B-6DB0-416F-8A1A-15EE3F664B70}" srcOrd="0" destOrd="2" presId="urn:microsoft.com/office/officeart/2005/8/layout/chevron2"/>
    <dgm:cxn modelId="{2A7FB296-28AB-4B20-B4E1-E17BE7C311BF}" srcId="{0573316C-34CF-4CB8-BF1C-5E0451BB0189}" destId="{3FD35AD3-12B0-4D9A-BF77-20B9EDE86B46}" srcOrd="0" destOrd="0" parTransId="{97EC8E5B-CC67-4F16-A2D9-61653A9DDBEE}" sibTransId="{5B84FD23-E8F8-41D0-9C98-77B2E1B7E41E}"/>
    <dgm:cxn modelId="{D85382F7-2D9F-4A5B-A939-A803F1F0FCA4}" srcId="{5CFA402B-9B45-4E55-8052-F7BD133F3189}" destId="{52EB3710-A4DE-4131-B42A-1FBA32719E9A}" srcOrd="1" destOrd="0" parTransId="{5FD4545D-408C-4021-97C9-A5C1DADD5882}" sibTransId="{EFF0AE6D-DD17-4FAB-AB5D-3B71C01A152F}"/>
    <dgm:cxn modelId="{7E43181D-67F5-4FC0-8DE6-9A0FBCFD3973}" srcId="{5CFA402B-9B45-4E55-8052-F7BD133F3189}" destId="{D34C04D3-6B04-421A-AE7D-8D1B65FA32E6}" srcOrd="2" destOrd="0" parTransId="{A3206AE5-7333-4968-A450-3AE27634E277}" sibTransId="{69FBA1C9-6A22-4EE3-87E4-9E98DFD13002}"/>
    <dgm:cxn modelId="{30FF6562-0C3F-4D9D-9DFE-0BB3855E8D07}" type="presOf" srcId="{52EB3710-A4DE-4131-B42A-1FBA32719E9A}" destId="{67115C2B-6DB0-416F-8A1A-15EE3F664B70}" srcOrd="0" destOrd="1" presId="urn:microsoft.com/office/officeart/2005/8/layout/chevron2"/>
    <dgm:cxn modelId="{BAE4EA1D-DD60-495C-B65E-0328B703EAF1}" type="presOf" srcId="{22D5C97D-1DCD-4464-97EC-D4EA2F4E3B72}" destId="{5BAC98AE-280D-43B1-802F-66C8BD6841DE}" srcOrd="0" destOrd="1" presId="urn:microsoft.com/office/officeart/2005/8/layout/chevron2"/>
    <dgm:cxn modelId="{B95442B0-F38B-43E3-9F27-D6870BD389F5}" srcId="{0573316C-34CF-4CB8-BF1C-5E0451BB0189}" destId="{22D5C97D-1DCD-4464-97EC-D4EA2F4E3B72}" srcOrd="1" destOrd="0" parTransId="{CDE4E517-98B3-481E-ADEE-506893892CFF}" sibTransId="{293A911E-9BDE-42EF-8730-294BA6797447}"/>
    <dgm:cxn modelId="{C0B82623-F5F6-4D2D-9824-8ECBFC90BF43}" srcId="{5CFA402B-9B45-4E55-8052-F7BD133F3189}" destId="{3DA1159B-EF7F-45FE-9EFB-FDF0E18D2181}" srcOrd="3" destOrd="0" parTransId="{3802E1F2-7443-4BF6-BFBF-A88645FC7BF1}" sibTransId="{B3947720-6818-468F-8266-3319ED1A8649}"/>
    <dgm:cxn modelId="{612C2CBF-9FF3-4578-BA08-222D298CF5C9}" type="presOf" srcId="{3FD35AD3-12B0-4D9A-BF77-20B9EDE86B46}" destId="{5BAC98AE-280D-43B1-802F-66C8BD6841DE}" srcOrd="0" destOrd="0" presId="urn:microsoft.com/office/officeart/2005/8/layout/chevron2"/>
    <dgm:cxn modelId="{0652E0E7-F212-4786-81D9-31E83241ACF9}" type="presOf" srcId="{0573316C-34CF-4CB8-BF1C-5E0451BB0189}" destId="{644F4FE3-463C-4747-A1BC-7E3823B465CF}" srcOrd="0" destOrd="0" presId="urn:microsoft.com/office/officeart/2005/8/layout/chevron2"/>
    <dgm:cxn modelId="{BD3ECAE2-D634-4F5D-8127-B36CD7CE222F}" srcId="{D28D58AA-2790-43F8-B168-68D5FBBA44E9}" destId="{0573316C-34CF-4CB8-BF1C-5E0451BB0189}" srcOrd="2" destOrd="0" parTransId="{AD84EB8F-C32C-4AEB-B49D-6FA50FA4D37B}" sibTransId="{ED9E891E-45D4-45A0-9B25-DBDDEF841E6C}"/>
    <dgm:cxn modelId="{2F0E70B5-86C1-4F35-9992-2665E6DE0169}" srcId="{9EBC2FEA-025B-467A-8594-84DEEBA486DC}" destId="{29C0BCF1-18A6-4B28-ADCB-9EBA54F2189C}" srcOrd="0" destOrd="0" parTransId="{3D6204AE-F284-45E4-A864-4880B6D1DB25}" sibTransId="{2DB50997-55B0-4E00-ADF4-64866A4EDA2D}"/>
    <dgm:cxn modelId="{AB467A99-1A9D-49A9-87B3-303F2103D3E2}" type="presOf" srcId="{5CFA402B-9B45-4E55-8052-F7BD133F3189}" destId="{D9485A2D-41AE-4257-B9EF-1953D11200CB}" srcOrd="0" destOrd="0" presId="urn:microsoft.com/office/officeart/2005/8/layout/chevron2"/>
    <dgm:cxn modelId="{BD4F678A-FB49-4471-93B0-AC8A8070D063}" srcId="{D28D58AA-2790-43F8-B168-68D5FBBA44E9}" destId="{5CFA402B-9B45-4E55-8052-F7BD133F3189}" srcOrd="0" destOrd="0" parTransId="{16F032C8-A013-4230-AB4C-7B79B2853853}" sibTransId="{DB0D911E-3A92-42D3-9D0D-E0B65896BC4D}"/>
    <dgm:cxn modelId="{0E71A3B9-578E-47B0-8663-3D4235477BFE}" type="presOf" srcId="{D28D58AA-2790-43F8-B168-68D5FBBA44E9}" destId="{E57163B5-0516-4DC1-AF66-23AA7F5F4867}" srcOrd="0" destOrd="0" presId="urn:microsoft.com/office/officeart/2005/8/layout/chevron2"/>
    <dgm:cxn modelId="{098B265D-611B-42C5-8F79-E7495E33F140}" type="presOf" srcId="{3DA1159B-EF7F-45FE-9EFB-FDF0E18D2181}" destId="{67115C2B-6DB0-416F-8A1A-15EE3F664B70}" srcOrd="0" destOrd="3" presId="urn:microsoft.com/office/officeart/2005/8/layout/chevron2"/>
    <dgm:cxn modelId="{D82E3B67-1357-4F87-A6C9-A58FF79F9AC4}" srcId="{D28D58AA-2790-43F8-B168-68D5FBBA44E9}" destId="{9EBC2FEA-025B-467A-8594-84DEEBA486DC}" srcOrd="1" destOrd="0" parTransId="{179B5291-3639-44FB-B64F-BA4AF4B23EC8}" sibTransId="{328732F8-DF6E-4B9C-B0A7-B4DF1ECE8893}"/>
    <dgm:cxn modelId="{72751732-F65B-42D3-83B3-B518FF1DEDF4}" type="presOf" srcId="{9EBC2FEA-025B-467A-8594-84DEEBA486DC}" destId="{01812C95-ECE4-4F7C-B89A-4E4A1318A226}" srcOrd="0" destOrd="0" presId="urn:microsoft.com/office/officeart/2005/8/layout/chevron2"/>
    <dgm:cxn modelId="{BB244644-EDE8-4D50-B4D9-492357D327CC}" type="presOf" srcId="{7ED30ED0-FFFC-4590-9681-62AC88D8354B}" destId="{67115C2B-6DB0-416F-8A1A-15EE3F664B70}" srcOrd="0" destOrd="0" presId="urn:microsoft.com/office/officeart/2005/8/layout/chevron2"/>
    <dgm:cxn modelId="{AC2A9C0C-42E0-4271-8B1C-EC1557A0E362}" srcId="{9EBC2FEA-025B-467A-8594-84DEEBA486DC}" destId="{D1F52001-F9FC-4130-8435-ECCC5D458C63}" srcOrd="1" destOrd="0" parTransId="{E2BA15C3-AB00-401D-A5F2-A95310F23F24}" sibTransId="{08A4F172-CB85-4FF4-A671-279CB69337DF}"/>
    <dgm:cxn modelId="{C94452FB-662B-479D-B45F-23F5DEE62B81}" srcId="{5CFA402B-9B45-4E55-8052-F7BD133F3189}" destId="{7ED30ED0-FFFC-4590-9681-62AC88D8354B}" srcOrd="0" destOrd="0" parTransId="{F2A9FA58-9B64-44F9-8BC0-A673E6525A09}" sibTransId="{53A125D7-0D3F-4FCB-AE78-3366B0C3105E}"/>
    <dgm:cxn modelId="{176C440F-8073-4D00-A360-35451ACA812D}" type="presOf" srcId="{F6D901A1-72ED-45B2-A8F3-431E9DB1DEA1}" destId="{C90EF3B4-4226-4FE4-8183-A840DF97894C}" srcOrd="0" destOrd="2" presId="urn:microsoft.com/office/officeart/2005/8/layout/chevron2"/>
    <dgm:cxn modelId="{F626F498-CF7E-44FB-80CB-FB366F283369}" type="presOf" srcId="{29C0BCF1-18A6-4B28-ADCB-9EBA54F2189C}" destId="{C90EF3B4-4226-4FE4-8183-A840DF97894C}" srcOrd="0" destOrd="0" presId="urn:microsoft.com/office/officeart/2005/8/layout/chevron2"/>
    <dgm:cxn modelId="{5533AE4C-4BC6-47E7-BC4F-FE4AED91B276}" type="presParOf" srcId="{E57163B5-0516-4DC1-AF66-23AA7F5F4867}" destId="{850E752F-10E4-4EF7-9B0D-96DFF058F1FC}" srcOrd="0" destOrd="0" presId="urn:microsoft.com/office/officeart/2005/8/layout/chevron2"/>
    <dgm:cxn modelId="{3D0D4015-A066-4E2F-9721-69FFDE21341D}" type="presParOf" srcId="{850E752F-10E4-4EF7-9B0D-96DFF058F1FC}" destId="{D9485A2D-41AE-4257-B9EF-1953D11200CB}" srcOrd="0" destOrd="0" presId="urn:microsoft.com/office/officeart/2005/8/layout/chevron2"/>
    <dgm:cxn modelId="{C7B8AD75-9B60-4725-A361-8EDA342117FB}" type="presParOf" srcId="{850E752F-10E4-4EF7-9B0D-96DFF058F1FC}" destId="{67115C2B-6DB0-416F-8A1A-15EE3F664B70}" srcOrd="1" destOrd="0" presId="urn:microsoft.com/office/officeart/2005/8/layout/chevron2"/>
    <dgm:cxn modelId="{854AE6D1-301D-4EFD-AA54-F5B0F09A2022}" type="presParOf" srcId="{E57163B5-0516-4DC1-AF66-23AA7F5F4867}" destId="{7CDEE2AE-DF31-408A-BC09-9D2A7100D62B}" srcOrd="1" destOrd="0" presId="urn:microsoft.com/office/officeart/2005/8/layout/chevron2"/>
    <dgm:cxn modelId="{400F26E3-1817-4ED7-AA95-3CADCE195FFD}" type="presParOf" srcId="{E57163B5-0516-4DC1-AF66-23AA7F5F4867}" destId="{881CDB0B-CF28-44BA-BA49-B85603B22754}" srcOrd="2" destOrd="0" presId="urn:microsoft.com/office/officeart/2005/8/layout/chevron2"/>
    <dgm:cxn modelId="{83A3C783-2528-41CD-9D0C-0488EF73C906}" type="presParOf" srcId="{881CDB0B-CF28-44BA-BA49-B85603B22754}" destId="{01812C95-ECE4-4F7C-B89A-4E4A1318A226}" srcOrd="0" destOrd="0" presId="urn:microsoft.com/office/officeart/2005/8/layout/chevron2"/>
    <dgm:cxn modelId="{D47C649F-C468-48E0-AB89-89E85FF8B7D3}" type="presParOf" srcId="{881CDB0B-CF28-44BA-BA49-B85603B22754}" destId="{C90EF3B4-4226-4FE4-8183-A840DF97894C}" srcOrd="1" destOrd="0" presId="urn:microsoft.com/office/officeart/2005/8/layout/chevron2"/>
    <dgm:cxn modelId="{F014F4B6-9D7B-4907-BA50-88CD1C28AA33}" type="presParOf" srcId="{E57163B5-0516-4DC1-AF66-23AA7F5F4867}" destId="{3A0D4786-D2BD-4129-882D-4F4D0E82B173}" srcOrd="3" destOrd="0" presId="urn:microsoft.com/office/officeart/2005/8/layout/chevron2"/>
    <dgm:cxn modelId="{5206269C-9A55-4FDA-838A-89DB32D76A2E}" type="presParOf" srcId="{E57163B5-0516-4DC1-AF66-23AA7F5F4867}" destId="{BC0CC28A-EEF9-4061-8B6E-39A2B9BC3210}" srcOrd="4" destOrd="0" presId="urn:microsoft.com/office/officeart/2005/8/layout/chevron2"/>
    <dgm:cxn modelId="{8D761805-DF22-4FE1-BBC4-C081E2B30C41}" type="presParOf" srcId="{BC0CC28A-EEF9-4061-8B6E-39A2B9BC3210}" destId="{644F4FE3-463C-4747-A1BC-7E3823B465CF}" srcOrd="0" destOrd="0" presId="urn:microsoft.com/office/officeart/2005/8/layout/chevron2"/>
    <dgm:cxn modelId="{7045EC48-8EE4-4002-9A32-B9162B357E3C}" type="presParOf" srcId="{BC0CC28A-EEF9-4061-8B6E-39A2B9BC3210}" destId="{5BAC98AE-280D-43B1-802F-66C8BD6841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DFFACA-F8C7-42C4-8D55-DAD3E1621473}" type="doc">
      <dgm:prSet loTypeId="urn:microsoft.com/office/officeart/2005/8/layout/hProcess11" loCatId="process" qsTypeId="urn:microsoft.com/office/officeart/2005/8/quickstyle/3d5" qsCatId="3D" csTypeId="urn:microsoft.com/office/officeart/2005/8/colors/accent1_2" csCatId="accent1" phldr="1"/>
      <dgm:spPr/>
    </dgm:pt>
    <dgm:pt modelId="{E6223B38-0BFE-4B48-9BD1-E0FE96E5E939}">
      <dgm:prSet phldrT="[Text]"/>
      <dgm:spPr/>
      <dgm:t>
        <a:bodyPr/>
        <a:lstStyle/>
        <a:p>
          <a:r>
            <a:rPr lang="en-US" dirty="0" smtClean="0"/>
            <a:t>IDENTIFIKASI RESIKO</a:t>
          </a:r>
          <a:endParaRPr lang="en-US" dirty="0"/>
        </a:p>
      </dgm:t>
    </dgm:pt>
    <dgm:pt modelId="{FCF52B21-9062-41EC-BC57-B399779DD4E6}" type="parTrans" cxnId="{31C80053-6F25-44DA-8582-E03EBBBF18F5}">
      <dgm:prSet/>
      <dgm:spPr/>
      <dgm:t>
        <a:bodyPr/>
        <a:lstStyle/>
        <a:p>
          <a:endParaRPr lang="en-US"/>
        </a:p>
      </dgm:t>
    </dgm:pt>
    <dgm:pt modelId="{138C1397-5C88-4F70-9C4A-4A2785EBBA6A}" type="sibTrans" cxnId="{31C80053-6F25-44DA-8582-E03EBBBF18F5}">
      <dgm:prSet/>
      <dgm:spPr/>
      <dgm:t>
        <a:bodyPr/>
        <a:lstStyle/>
        <a:p>
          <a:endParaRPr lang="en-US"/>
        </a:p>
      </dgm:t>
    </dgm:pt>
    <dgm:pt modelId="{20C21B7F-BDF0-446D-AD5B-DDED1970E4A5}">
      <dgm:prSet phldrT="[Text]"/>
      <dgm:spPr/>
      <dgm:t>
        <a:bodyPr/>
        <a:lstStyle/>
        <a:p>
          <a:r>
            <a:rPr lang="en-US" dirty="0" smtClean="0"/>
            <a:t>PENILAIAN RESIKO</a:t>
          </a:r>
          <a:endParaRPr lang="en-US" dirty="0"/>
        </a:p>
      </dgm:t>
    </dgm:pt>
    <dgm:pt modelId="{EE7F35DD-4C46-4129-955B-21CFCE89713F}" type="parTrans" cxnId="{F9313A63-13EB-4688-8B38-661A76CA7C62}">
      <dgm:prSet/>
      <dgm:spPr/>
      <dgm:t>
        <a:bodyPr/>
        <a:lstStyle/>
        <a:p>
          <a:endParaRPr lang="en-US"/>
        </a:p>
      </dgm:t>
    </dgm:pt>
    <dgm:pt modelId="{9E2724E0-FEE0-4D0B-83B5-915F349ECC6E}" type="sibTrans" cxnId="{F9313A63-13EB-4688-8B38-661A76CA7C62}">
      <dgm:prSet/>
      <dgm:spPr/>
      <dgm:t>
        <a:bodyPr/>
        <a:lstStyle/>
        <a:p>
          <a:endParaRPr lang="en-US"/>
        </a:p>
      </dgm:t>
    </dgm:pt>
    <dgm:pt modelId="{4213277C-ED0B-4751-915F-BC64141DAE80}" type="pres">
      <dgm:prSet presAssocID="{C4DFFACA-F8C7-42C4-8D55-DAD3E1621473}" presName="Name0" presStyleCnt="0">
        <dgm:presLayoutVars>
          <dgm:dir/>
          <dgm:resizeHandles val="exact"/>
        </dgm:presLayoutVars>
      </dgm:prSet>
      <dgm:spPr/>
    </dgm:pt>
    <dgm:pt modelId="{0B9EB7DE-F1D3-45E4-96EC-6EDD047E1B08}" type="pres">
      <dgm:prSet presAssocID="{C4DFFACA-F8C7-42C4-8D55-DAD3E1621473}" presName="arrow" presStyleLbl="bgShp" presStyleIdx="0" presStyleCnt="1"/>
      <dgm:spPr/>
    </dgm:pt>
    <dgm:pt modelId="{337A1AF1-99B3-4224-A861-148617D8588C}" type="pres">
      <dgm:prSet presAssocID="{C4DFFACA-F8C7-42C4-8D55-DAD3E1621473}" presName="points" presStyleCnt="0"/>
      <dgm:spPr/>
    </dgm:pt>
    <dgm:pt modelId="{43853EEB-51AF-496E-934B-FC88B9DA4E2B}" type="pres">
      <dgm:prSet presAssocID="{E6223B38-0BFE-4B48-9BD1-E0FE96E5E939}" presName="compositeA" presStyleCnt="0"/>
      <dgm:spPr/>
    </dgm:pt>
    <dgm:pt modelId="{DC8273D8-ADC9-40C3-9CFF-3BE2958BE8AA}" type="pres">
      <dgm:prSet presAssocID="{E6223B38-0BFE-4B48-9BD1-E0FE96E5E939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6947A-3765-4534-9434-4C7EB2C9D509}" type="pres">
      <dgm:prSet presAssocID="{E6223B38-0BFE-4B48-9BD1-E0FE96E5E939}" presName="circleA" presStyleLbl="node1" presStyleIdx="0" presStyleCnt="2"/>
      <dgm:spPr/>
    </dgm:pt>
    <dgm:pt modelId="{5304E6A2-CD97-47C6-8D7F-2833DCAD73EE}" type="pres">
      <dgm:prSet presAssocID="{E6223B38-0BFE-4B48-9BD1-E0FE96E5E939}" presName="spaceA" presStyleCnt="0"/>
      <dgm:spPr/>
    </dgm:pt>
    <dgm:pt modelId="{313D2D78-3C57-4891-A45A-588779045F38}" type="pres">
      <dgm:prSet presAssocID="{138C1397-5C88-4F70-9C4A-4A2785EBBA6A}" presName="space" presStyleCnt="0"/>
      <dgm:spPr/>
    </dgm:pt>
    <dgm:pt modelId="{858280E2-137F-434F-A9B8-8798EAB55419}" type="pres">
      <dgm:prSet presAssocID="{20C21B7F-BDF0-446D-AD5B-DDED1970E4A5}" presName="compositeB" presStyleCnt="0"/>
      <dgm:spPr/>
    </dgm:pt>
    <dgm:pt modelId="{A686E6BF-9218-4125-ACB1-B57804AB0F4D}" type="pres">
      <dgm:prSet presAssocID="{20C21B7F-BDF0-446D-AD5B-DDED1970E4A5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57E9C-8CF2-4909-9C27-6762AA53C123}" type="pres">
      <dgm:prSet presAssocID="{20C21B7F-BDF0-446D-AD5B-DDED1970E4A5}" presName="circleB" presStyleLbl="node1" presStyleIdx="1" presStyleCnt="2"/>
      <dgm:spPr/>
    </dgm:pt>
    <dgm:pt modelId="{36CEC947-75CF-42AB-8B2D-35405D023CCB}" type="pres">
      <dgm:prSet presAssocID="{20C21B7F-BDF0-446D-AD5B-DDED1970E4A5}" presName="spaceB" presStyleCnt="0"/>
      <dgm:spPr/>
    </dgm:pt>
  </dgm:ptLst>
  <dgm:cxnLst>
    <dgm:cxn modelId="{31C80053-6F25-44DA-8582-E03EBBBF18F5}" srcId="{C4DFFACA-F8C7-42C4-8D55-DAD3E1621473}" destId="{E6223B38-0BFE-4B48-9BD1-E0FE96E5E939}" srcOrd="0" destOrd="0" parTransId="{FCF52B21-9062-41EC-BC57-B399779DD4E6}" sibTransId="{138C1397-5C88-4F70-9C4A-4A2785EBBA6A}"/>
    <dgm:cxn modelId="{B93243AD-F1B6-43B4-9A40-E7C3D92E46F8}" type="presOf" srcId="{C4DFFACA-F8C7-42C4-8D55-DAD3E1621473}" destId="{4213277C-ED0B-4751-915F-BC64141DAE80}" srcOrd="0" destOrd="0" presId="urn:microsoft.com/office/officeart/2005/8/layout/hProcess11"/>
    <dgm:cxn modelId="{F9313A63-13EB-4688-8B38-661A76CA7C62}" srcId="{C4DFFACA-F8C7-42C4-8D55-DAD3E1621473}" destId="{20C21B7F-BDF0-446D-AD5B-DDED1970E4A5}" srcOrd="1" destOrd="0" parTransId="{EE7F35DD-4C46-4129-955B-21CFCE89713F}" sibTransId="{9E2724E0-FEE0-4D0B-83B5-915F349ECC6E}"/>
    <dgm:cxn modelId="{76A9EE2A-A1CD-45B7-81BA-86DB20FE6300}" type="presOf" srcId="{20C21B7F-BDF0-446D-AD5B-DDED1970E4A5}" destId="{A686E6BF-9218-4125-ACB1-B57804AB0F4D}" srcOrd="0" destOrd="0" presId="urn:microsoft.com/office/officeart/2005/8/layout/hProcess11"/>
    <dgm:cxn modelId="{A43B5BF0-210F-46F6-B298-090646A96F5A}" type="presOf" srcId="{E6223B38-0BFE-4B48-9BD1-E0FE96E5E939}" destId="{DC8273D8-ADC9-40C3-9CFF-3BE2958BE8AA}" srcOrd="0" destOrd="0" presId="urn:microsoft.com/office/officeart/2005/8/layout/hProcess11"/>
    <dgm:cxn modelId="{4B3AAA31-2D8D-428B-8D65-DA6078209A1B}" type="presParOf" srcId="{4213277C-ED0B-4751-915F-BC64141DAE80}" destId="{0B9EB7DE-F1D3-45E4-96EC-6EDD047E1B08}" srcOrd="0" destOrd="0" presId="urn:microsoft.com/office/officeart/2005/8/layout/hProcess11"/>
    <dgm:cxn modelId="{DF575B9B-373C-4B0B-B855-407E68C84AEF}" type="presParOf" srcId="{4213277C-ED0B-4751-915F-BC64141DAE80}" destId="{337A1AF1-99B3-4224-A861-148617D8588C}" srcOrd="1" destOrd="0" presId="urn:microsoft.com/office/officeart/2005/8/layout/hProcess11"/>
    <dgm:cxn modelId="{21FB3653-0DC3-4DDE-AE7E-BA3FBEE49524}" type="presParOf" srcId="{337A1AF1-99B3-4224-A861-148617D8588C}" destId="{43853EEB-51AF-496E-934B-FC88B9DA4E2B}" srcOrd="0" destOrd="0" presId="urn:microsoft.com/office/officeart/2005/8/layout/hProcess11"/>
    <dgm:cxn modelId="{E9F97C60-0C75-4A0C-BEE0-161BC8DECA36}" type="presParOf" srcId="{43853EEB-51AF-496E-934B-FC88B9DA4E2B}" destId="{DC8273D8-ADC9-40C3-9CFF-3BE2958BE8AA}" srcOrd="0" destOrd="0" presId="urn:microsoft.com/office/officeart/2005/8/layout/hProcess11"/>
    <dgm:cxn modelId="{000F50D1-CECD-4100-BD6A-DFC2FDF5AB46}" type="presParOf" srcId="{43853EEB-51AF-496E-934B-FC88B9DA4E2B}" destId="{92B6947A-3765-4534-9434-4C7EB2C9D509}" srcOrd="1" destOrd="0" presId="urn:microsoft.com/office/officeart/2005/8/layout/hProcess11"/>
    <dgm:cxn modelId="{8063B9EB-152E-4601-8F3B-2D55C425FC15}" type="presParOf" srcId="{43853EEB-51AF-496E-934B-FC88B9DA4E2B}" destId="{5304E6A2-CD97-47C6-8D7F-2833DCAD73EE}" srcOrd="2" destOrd="0" presId="urn:microsoft.com/office/officeart/2005/8/layout/hProcess11"/>
    <dgm:cxn modelId="{58071396-1ADF-4EAD-AA0B-44B5197381BC}" type="presParOf" srcId="{337A1AF1-99B3-4224-A861-148617D8588C}" destId="{313D2D78-3C57-4891-A45A-588779045F38}" srcOrd="1" destOrd="0" presId="urn:microsoft.com/office/officeart/2005/8/layout/hProcess11"/>
    <dgm:cxn modelId="{C827D3D2-6923-4273-889F-5C2654915E6B}" type="presParOf" srcId="{337A1AF1-99B3-4224-A861-148617D8588C}" destId="{858280E2-137F-434F-A9B8-8798EAB55419}" srcOrd="2" destOrd="0" presId="urn:microsoft.com/office/officeart/2005/8/layout/hProcess11"/>
    <dgm:cxn modelId="{408E2278-5901-479D-A5E8-A2A413CBD20F}" type="presParOf" srcId="{858280E2-137F-434F-A9B8-8798EAB55419}" destId="{A686E6BF-9218-4125-ACB1-B57804AB0F4D}" srcOrd="0" destOrd="0" presId="urn:microsoft.com/office/officeart/2005/8/layout/hProcess11"/>
    <dgm:cxn modelId="{A1EE0858-F613-4385-BBB4-207A885D8AC8}" type="presParOf" srcId="{858280E2-137F-434F-A9B8-8798EAB55419}" destId="{42D57E9C-8CF2-4909-9C27-6762AA53C123}" srcOrd="1" destOrd="0" presId="urn:microsoft.com/office/officeart/2005/8/layout/hProcess11"/>
    <dgm:cxn modelId="{F0D4F5D5-B536-45FC-9970-7E1E5A1FD1F4}" type="presParOf" srcId="{858280E2-137F-434F-A9B8-8798EAB55419}" destId="{36CEC947-75CF-42AB-8B2D-35405D023CC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A1DDB2-2EAC-418D-B622-41C78D353F6C}" type="doc">
      <dgm:prSet loTypeId="urn:microsoft.com/office/officeart/2008/layout/VerticalCurvedLis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9CFD27-842C-45F2-90F8-A4409DD8D2E0}">
      <dgm:prSet phldrT="[Text]"/>
      <dgm:spPr/>
      <dgm:t>
        <a:bodyPr/>
        <a:lstStyle/>
        <a:p>
          <a:r>
            <a:rPr lang="en-US" dirty="0" err="1" smtClean="0"/>
            <a:t>Peluang</a:t>
          </a:r>
          <a:r>
            <a:rPr lang="en-US" dirty="0" smtClean="0"/>
            <a:t> </a:t>
          </a:r>
          <a:r>
            <a:rPr lang="en-US" dirty="0" err="1" smtClean="0"/>
            <a:t>terjadinya</a:t>
          </a:r>
          <a:r>
            <a:rPr lang="en-US" dirty="0" smtClean="0"/>
            <a:t> </a:t>
          </a:r>
          <a:r>
            <a:rPr lang="en-US" dirty="0" err="1" smtClean="0"/>
            <a:t>salah</a:t>
          </a:r>
          <a:r>
            <a:rPr lang="en-US" dirty="0" smtClean="0"/>
            <a:t> </a:t>
          </a:r>
          <a:r>
            <a:rPr lang="en-US" dirty="0" err="1" smtClean="0"/>
            <a:t>saji</a:t>
          </a:r>
          <a:endParaRPr lang="en-US" dirty="0"/>
        </a:p>
      </dgm:t>
    </dgm:pt>
    <dgm:pt modelId="{CCC6356C-1980-4A5C-AE84-76CA929EAD09}" type="parTrans" cxnId="{7BC9191E-5E82-4A2B-B526-2581945E17E9}">
      <dgm:prSet/>
      <dgm:spPr/>
      <dgm:t>
        <a:bodyPr/>
        <a:lstStyle/>
        <a:p>
          <a:endParaRPr lang="en-US"/>
        </a:p>
      </dgm:t>
    </dgm:pt>
    <dgm:pt modelId="{9533D187-12D5-42DE-9896-BA5D5701DDF1}" type="sibTrans" cxnId="{7BC9191E-5E82-4A2B-B526-2581945E17E9}">
      <dgm:prSet/>
      <dgm:spPr/>
      <dgm:t>
        <a:bodyPr/>
        <a:lstStyle/>
        <a:p>
          <a:endParaRPr lang="en-US"/>
        </a:p>
      </dgm:t>
    </dgm:pt>
    <dgm:pt modelId="{E344F364-42A8-4FC8-B610-927229BAE001}">
      <dgm:prSet phldrT="[Text]"/>
      <dgm:spPr/>
      <dgm:t>
        <a:bodyPr/>
        <a:lstStyle/>
        <a:p>
          <a:r>
            <a:rPr lang="en-US" dirty="0" err="1" smtClean="0"/>
            <a:t>Besaran</a:t>
          </a:r>
          <a:r>
            <a:rPr lang="en-US" dirty="0" smtClean="0"/>
            <a:t> (</a:t>
          </a:r>
          <a:r>
            <a:rPr lang="en-US" dirty="0" err="1" smtClean="0"/>
            <a:t>dampak</a:t>
          </a:r>
          <a:r>
            <a:rPr lang="en-US" dirty="0" smtClean="0"/>
            <a:t> </a:t>
          </a:r>
          <a:r>
            <a:rPr lang="en-US" dirty="0" err="1" smtClean="0"/>
            <a:t>moneter</a:t>
          </a:r>
          <a:r>
            <a:rPr lang="en-US" dirty="0" smtClean="0"/>
            <a:t>)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endParaRPr lang="en-US" dirty="0"/>
        </a:p>
      </dgm:t>
    </dgm:pt>
    <dgm:pt modelId="{094EAA2C-02F0-4C06-9CE7-FD81ED4AA291}" type="parTrans" cxnId="{09580282-7CBB-496A-9D87-3CC6AF577E7E}">
      <dgm:prSet/>
      <dgm:spPr/>
      <dgm:t>
        <a:bodyPr/>
        <a:lstStyle/>
        <a:p>
          <a:endParaRPr lang="en-US"/>
        </a:p>
      </dgm:t>
    </dgm:pt>
    <dgm:pt modelId="{7CBB48DD-7B1D-43B4-BA53-982C2A575650}" type="sibTrans" cxnId="{09580282-7CBB-496A-9D87-3CC6AF577E7E}">
      <dgm:prSet/>
      <dgm:spPr/>
      <dgm:t>
        <a:bodyPr/>
        <a:lstStyle/>
        <a:p>
          <a:endParaRPr lang="en-US"/>
        </a:p>
      </dgm:t>
    </dgm:pt>
    <dgm:pt modelId="{BAF15961-552A-4AE5-B555-C689A9A67C34}" type="pres">
      <dgm:prSet presAssocID="{0FA1DDB2-2EAC-418D-B622-41C78D353F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F7C333D-AC7F-432D-AFFF-DA8E993FACD2}" type="pres">
      <dgm:prSet presAssocID="{0FA1DDB2-2EAC-418D-B622-41C78D353F6C}" presName="Name1" presStyleCnt="0"/>
      <dgm:spPr/>
    </dgm:pt>
    <dgm:pt modelId="{43CE01FE-13BA-4CD1-ADFA-03E79ECC25CA}" type="pres">
      <dgm:prSet presAssocID="{0FA1DDB2-2EAC-418D-B622-41C78D353F6C}" presName="cycle" presStyleCnt="0"/>
      <dgm:spPr/>
    </dgm:pt>
    <dgm:pt modelId="{9451FC62-6FE6-42DE-8205-07A82CCAB562}" type="pres">
      <dgm:prSet presAssocID="{0FA1DDB2-2EAC-418D-B622-41C78D353F6C}" presName="srcNode" presStyleLbl="node1" presStyleIdx="0" presStyleCnt="2"/>
      <dgm:spPr/>
    </dgm:pt>
    <dgm:pt modelId="{10F65973-9760-46A3-94E2-5A521132B35A}" type="pres">
      <dgm:prSet presAssocID="{0FA1DDB2-2EAC-418D-B622-41C78D353F6C}" presName="conn" presStyleLbl="parChTrans1D2" presStyleIdx="0" presStyleCnt="1"/>
      <dgm:spPr/>
      <dgm:t>
        <a:bodyPr/>
        <a:lstStyle/>
        <a:p>
          <a:endParaRPr lang="en-US"/>
        </a:p>
      </dgm:t>
    </dgm:pt>
    <dgm:pt modelId="{C9B7C844-9E9B-4322-8722-4CFB78371F79}" type="pres">
      <dgm:prSet presAssocID="{0FA1DDB2-2EAC-418D-B622-41C78D353F6C}" presName="extraNode" presStyleLbl="node1" presStyleIdx="0" presStyleCnt="2"/>
      <dgm:spPr/>
    </dgm:pt>
    <dgm:pt modelId="{9A64C560-EBC9-4B93-8953-6A8F33B61414}" type="pres">
      <dgm:prSet presAssocID="{0FA1DDB2-2EAC-418D-B622-41C78D353F6C}" presName="dstNode" presStyleLbl="node1" presStyleIdx="0" presStyleCnt="2"/>
      <dgm:spPr/>
    </dgm:pt>
    <dgm:pt modelId="{84951909-3E8E-4E3E-B165-493F12DB633C}" type="pres">
      <dgm:prSet presAssocID="{139CFD27-842C-45F2-90F8-A4409DD8D2E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8F83F-32C5-4313-AD4A-66DDDD8EBD0C}" type="pres">
      <dgm:prSet presAssocID="{139CFD27-842C-45F2-90F8-A4409DD8D2E0}" presName="accent_1" presStyleCnt="0"/>
      <dgm:spPr/>
    </dgm:pt>
    <dgm:pt modelId="{268DBBC3-0418-401B-A957-C2BA550EE8A4}" type="pres">
      <dgm:prSet presAssocID="{139CFD27-842C-45F2-90F8-A4409DD8D2E0}" presName="accentRepeatNode" presStyleLbl="solidFgAcc1" presStyleIdx="0" presStyleCnt="2"/>
      <dgm:spPr/>
    </dgm:pt>
    <dgm:pt modelId="{05F2C839-B113-4376-9B01-C84380F5E479}" type="pres">
      <dgm:prSet presAssocID="{E344F364-42A8-4FC8-B610-927229BAE00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DD0FE-585C-4508-B666-0AD83A13DD19}" type="pres">
      <dgm:prSet presAssocID="{E344F364-42A8-4FC8-B610-927229BAE001}" presName="accent_2" presStyleCnt="0"/>
      <dgm:spPr/>
    </dgm:pt>
    <dgm:pt modelId="{37F37D02-259F-4959-99A4-70ADF08541B8}" type="pres">
      <dgm:prSet presAssocID="{E344F364-42A8-4FC8-B610-927229BAE001}" presName="accentRepeatNode" presStyleLbl="solidFgAcc1" presStyleIdx="1" presStyleCnt="2"/>
      <dgm:spPr/>
    </dgm:pt>
  </dgm:ptLst>
  <dgm:cxnLst>
    <dgm:cxn modelId="{2784EDB7-627C-4C43-8A0F-0F703A123728}" type="presOf" srcId="{E344F364-42A8-4FC8-B610-927229BAE001}" destId="{05F2C839-B113-4376-9B01-C84380F5E479}" srcOrd="0" destOrd="0" presId="urn:microsoft.com/office/officeart/2008/layout/VerticalCurvedList"/>
    <dgm:cxn modelId="{09580282-7CBB-496A-9D87-3CC6AF577E7E}" srcId="{0FA1DDB2-2EAC-418D-B622-41C78D353F6C}" destId="{E344F364-42A8-4FC8-B610-927229BAE001}" srcOrd="1" destOrd="0" parTransId="{094EAA2C-02F0-4C06-9CE7-FD81ED4AA291}" sibTransId="{7CBB48DD-7B1D-43B4-BA53-982C2A575650}"/>
    <dgm:cxn modelId="{6DDE9F03-4CE6-487B-A7EF-43706E7128BD}" type="presOf" srcId="{139CFD27-842C-45F2-90F8-A4409DD8D2E0}" destId="{84951909-3E8E-4E3E-B165-493F12DB633C}" srcOrd="0" destOrd="0" presId="urn:microsoft.com/office/officeart/2008/layout/VerticalCurvedList"/>
    <dgm:cxn modelId="{A3A60206-2042-457D-972B-687F5AAD5837}" type="presOf" srcId="{0FA1DDB2-2EAC-418D-B622-41C78D353F6C}" destId="{BAF15961-552A-4AE5-B555-C689A9A67C34}" srcOrd="0" destOrd="0" presId="urn:microsoft.com/office/officeart/2008/layout/VerticalCurvedList"/>
    <dgm:cxn modelId="{7426E3E2-2A51-43E4-A53E-DD94A53CFF52}" type="presOf" srcId="{9533D187-12D5-42DE-9896-BA5D5701DDF1}" destId="{10F65973-9760-46A3-94E2-5A521132B35A}" srcOrd="0" destOrd="0" presId="urn:microsoft.com/office/officeart/2008/layout/VerticalCurvedList"/>
    <dgm:cxn modelId="{7BC9191E-5E82-4A2B-B526-2581945E17E9}" srcId="{0FA1DDB2-2EAC-418D-B622-41C78D353F6C}" destId="{139CFD27-842C-45F2-90F8-A4409DD8D2E0}" srcOrd="0" destOrd="0" parTransId="{CCC6356C-1980-4A5C-AE84-76CA929EAD09}" sibTransId="{9533D187-12D5-42DE-9896-BA5D5701DDF1}"/>
    <dgm:cxn modelId="{CFE9AA77-23E1-4FE6-B5E6-6F75ECE753BD}" type="presParOf" srcId="{BAF15961-552A-4AE5-B555-C689A9A67C34}" destId="{0F7C333D-AC7F-432D-AFFF-DA8E993FACD2}" srcOrd="0" destOrd="0" presId="urn:microsoft.com/office/officeart/2008/layout/VerticalCurvedList"/>
    <dgm:cxn modelId="{1F8FDAE0-EC10-4008-B987-288DF238E62E}" type="presParOf" srcId="{0F7C333D-AC7F-432D-AFFF-DA8E993FACD2}" destId="{43CE01FE-13BA-4CD1-ADFA-03E79ECC25CA}" srcOrd="0" destOrd="0" presId="urn:microsoft.com/office/officeart/2008/layout/VerticalCurvedList"/>
    <dgm:cxn modelId="{92D9858A-2D4B-4B84-940F-F4DE4F41941D}" type="presParOf" srcId="{43CE01FE-13BA-4CD1-ADFA-03E79ECC25CA}" destId="{9451FC62-6FE6-42DE-8205-07A82CCAB562}" srcOrd="0" destOrd="0" presId="urn:microsoft.com/office/officeart/2008/layout/VerticalCurvedList"/>
    <dgm:cxn modelId="{3C30D6FF-C16F-4FC1-9258-9F7BA2951EC3}" type="presParOf" srcId="{43CE01FE-13BA-4CD1-ADFA-03E79ECC25CA}" destId="{10F65973-9760-46A3-94E2-5A521132B35A}" srcOrd="1" destOrd="0" presId="urn:microsoft.com/office/officeart/2008/layout/VerticalCurvedList"/>
    <dgm:cxn modelId="{0ED7864C-631C-40ED-B246-02D78AD39BCF}" type="presParOf" srcId="{43CE01FE-13BA-4CD1-ADFA-03E79ECC25CA}" destId="{C9B7C844-9E9B-4322-8722-4CFB78371F79}" srcOrd="2" destOrd="0" presId="urn:microsoft.com/office/officeart/2008/layout/VerticalCurvedList"/>
    <dgm:cxn modelId="{1199B8ED-F497-413B-84FE-0B7DB7A30124}" type="presParOf" srcId="{43CE01FE-13BA-4CD1-ADFA-03E79ECC25CA}" destId="{9A64C560-EBC9-4B93-8953-6A8F33B61414}" srcOrd="3" destOrd="0" presId="urn:microsoft.com/office/officeart/2008/layout/VerticalCurvedList"/>
    <dgm:cxn modelId="{F6419834-77C0-425D-B966-029233C9618E}" type="presParOf" srcId="{0F7C333D-AC7F-432D-AFFF-DA8E993FACD2}" destId="{84951909-3E8E-4E3E-B165-493F12DB633C}" srcOrd="1" destOrd="0" presId="urn:microsoft.com/office/officeart/2008/layout/VerticalCurvedList"/>
    <dgm:cxn modelId="{ECD557A0-9E08-427B-B5FA-FB16B35CB31A}" type="presParOf" srcId="{0F7C333D-AC7F-432D-AFFF-DA8E993FACD2}" destId="{8E18F83F-32C5-4313-AD4A-66DDDD8EBD0C}" srcOrd="2" destOrd="0" presId="urn:microsoft.com/office/officeart/2008/layout/VerticalCurvedList"/>
    <dgm:cxn modelId="{6EA67EBA-7F87-430C-B56B-359F16BCD446}" type="presParOf" srcId="{8E18F83F-32C5-4313-AD4A-66DDDD8EBD0C}" destId="{268DBBC3-0418-401B-A957-C2BA550EE8A4}" srcOrd="0" destOrd="0" presId="urn:microsoft.com/office/officeart/2008/layout/VerticalCurvedList"/>
    <dgm:cxn modelId="{1CF55FF5-8C92-485B-8308-39E1ED99D241}" type="presParOf" srcId="{0F7C333D-AC7F-432D-AFFF-DA8E993FACD2}" destId="{05F2C839-B113-4376-9B01-C84380F5E479}" srcOrd="3" destOrd="0" presId="urn:microsoft.com/office/officeart/2008/layout/VerticalCurvedList"/>
    <dgm:cxn modelId="{1D49B21F-1977-413B-9A99-441A2A7028F6}" type="presParOf" srcId="{0F7C333D-AC7F-432D-AFFF-DA8E993FACD2}" destId="{9FADD0FE-585C-4508-B666-0AD83A13DD19}" srcOrd="4" destOrd="0" presId="urn:microsoft.com/office/officeart/2008/layout/VerticalCurvedList"/>
    <dgm:cxn modelId="{55BA2D8E-8CE6-4A5B-8814-21C9AA80584D}" type="presParOf" srcId="{9FADD0FE-585C-4508-B666-0AD83A13DD19}" destId="{37F37D02-259F-4959-99A4-70ADF08541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808F8-95BA-41F9-B0B9-682A58660D1F}">
      <dsp:nvSpPr>
        <dsp:cNvPr id="0" name=""/>
        <dsp:cNvSpPr/>
      </dsp:nvSpPr>
      <dsp:spPr>
        <a:xfrm>
          <a:off x="0" y="2294390"/>
          <a:ext cx="6400800" cy="753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ISA 315.3</a:t>
          </a:r>
          <a:endParaRPr lang="en-US" sz="2700" kern="1200" dirty="0"/>
        </a:p>
      </dsp:txBody>
      <dsp:txXfrm>
        <a:off x="0" y="2294390"/>
        <a:ext cx="6400800" cy="753070"/>
      </dsp:txXfrm>
    </dsp:sp>
    <dsp:sp modelId="{5F8B3331-6086-4547-ACDC-8C22617C70D7}">
      <dsp:nvSpPr>
        <dsp:cNvPr id="0" name=""/>
        <dsp:cNvSpPr/>
      </dsp:nvSpPr>
      <dsp:spPr>
        <a:xfrm rot="10800000">
          <a:off x="0" y="1147464"/>
          <a:ext cx="6400800" cy="11582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ISA 240.10</a:t>
          </a:r>
          <a:endParaRPr lang="en-US" sz="2700" kern="1200" dirty="0"/>
        </a:p>
      </dsp:txBody>
      <dsp:txXfrm rot="10800000">
        <a:off x="0" y="1147464"/>
        <a:ext cx="6400800" cy="752578"/>
      </dsp:txXfrm>
    </dsp:sp>
    <dsp:sp modelId="{569A384F-0C9B-4D3D-B883-2EF6C6F92CB1}">
      <dsp:nvSpPr>
        <dsp:cNvPr id="0" name=""/>
        <dsp:cNvSpPr/>
      </dsp:nvSpPr>
      <dsp:spPr>
        <a:xfrm rot="10800000">
          <a:off x="0" y="538"/>
          <a:ext cx="6400800" cy="11582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Tujuan</a:t>
          </a:r>
          <a:r>
            <a:rPr lang="en-US" sz="2700" kern="1200" dirty="0" smtClean="0"/>
            <a:t> Audit</a:t>
          </a:r>
          <a:endParaRPr lang="en-US" sz="2700" kern="1200" dirty="0"/>
        </a:p>
      </dsp:txBody>
      <dsp:txXfrm rot="10800000">
        <a:off x="0" y="538"/>
        <a:ext cx="6400800" cy="7525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2E85B-60EB-4D5D-87FE-438ECDC995E1}">
      <dsp:nvSpPr>
        <dsp:cNvPr id="0" name=""/>
        <dsp:cNvSpPr/>
      </dsp:nvSpPr>
      <dsp:spPr>
        <a:xfrm rot="5400000">
          <a:off x="-228990" y="229709"/>
          <a:ext cx="1526604" cy="1068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1" y="535031"/>
        <a:ext cx="1068623" cy="457981"/>
      </dsp:txXfrm>
    </dsp:sp>
    <dsp:sp modelId="{20733118-95AD-498D-A834-3EB760FEE1F7}">
      <dsp:nvSpPr>
        <dsp:cNvPr id="0" name=""/>
        <dsp:cNvSpPr/>
      </dsp:nvSpPr>
      <dsp:spPr>
        <a:xfrm rot="5400000">
          <a:off x="3924365" y="-2855023"/>
          <a:ext cx="992292" cy="670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Dalam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entitas</a:t>
          </a:r>
          <a:r>
            <a:rPr lang="en-US" sz="3000" kern="1200" dirty="0" smtClean="0"/>
            <a:t> yang </a:t>
          </a:r>
          <a:r>
            <a:rPr lang="en-US" sz="3000" kern="1200" dirty="0" err="1" smtClean="0"/>
            <a:t>lebih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kecil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sering</a:t>
          </a:r>
          <a:r>
            <a:rPr lang="en-US" sz="3000" kern="1200" dirty="0" smtClean="0"/>
            <a:t> kali </a:t>
          </a:r>
          <a:r>
            <a:rPr lang="en-US" sz="3000" kern="1200" dirty="0" err="1" smtClean="0"/>
            <a:t>diakui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secara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implisit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bukan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eksplisit</a:t>
          </a:r>
          <a:r>
            <a:rPr lang="en-US" sz="3000" kern="1200" dirty="0" smtClean="0"/>
            <a:t>.</a:t>
          </a:r>
          <a:endParaRPr lang="en-US" sz="3000" kern="1200" dirty="0"/>
        </a:p>
      </dsp:txBody>
      <dsp:txXfrm rot="-5400000">
        <a:off x="1068623" y="49159"/>
        <a:ext cx="6655336" cy="895412"/>
      </dsp:txXfrm>
    </dsp:sp>
    <dsp:sp modelId="{D0E80C6F-A70F-4D33-A684-324268E79E1F}">
      <dsp:nvSpPr>
        <dsp:cNvPr id="0" name=""/>
        <dsp:cNvSpPr/>
      </dsp:nvSpPr>
      <dsp:spPr>
        <a:xfrm rot="5400000">
          <a:off x="-228990" y="1561188"/>
          <a:ext cx="1526604" cy="1068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1" y="1866510"/>
        <a:ext cx="1068623" cy="457981"/>
      </dsp:txXfrm>
    </dsp:sp>
    <dsp:sp modelId="{52792E5F-A5DE-45BB-A843-86A685E62EF3}">
      <dsp:nvSpPr>
        <dsp:cNvPr id="0" name=""/>
        <dsp:cNvSpPr/>
      </dsp:nvSpPr>
      <dsp:spPr>
        <a:xfrm rot="5400000">
          <a:off x="3924365" y="-1523544"/>
          <a:ext cx="992292" cy="670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Auditor </a:t>
          </a:r>
          <a:r>
            <a:rPr lang="en-US" sz="3000" kern="1200" dirty="0" err="1" smtClean="0"/>
            <a:t>harus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melakukan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pertanyaan</a:t>
          </a:r>
          <a:r>
            <a:rPr lang="en-US" sz="3000" kern="1200" dirty="0" smtClean="0"/>
            <a:t> (</a:t>
          </a:r>
          <a:r>
            <a:rPr lang="en-US" sz="3000" i="1" kern="1200" dirty="0" smtClean="0"/>
            <a:t>make inquiries</a:t>
          </a:r>
          <a:r>
            <a:rPr lang="en-US" sz="3000" kern="1200" dirty="0" smtClean="0"/>
            <a:t>) </a:t>
          </a:r>
          <a:r>
            <a:rPr lang="en-US" sz="3000" kern="1200" dirty="0" err="1" smtClean="0"/>
            <a:t>kepada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manajemen</a:t>
          </a:r>
          <a:r>
            <a:rPr lang="en-US" sz="3000" kern="1200" dirty="0" smtClean="0"/>
            <a:t>.</a:t>
          </a:r>
          <a:endParaRPr lang="en-US" sz="3000" kern="1200" dirty="0"/>
        </a:p>
      </dsp:txBody>
      <dsp:txXfrm rot="-5400000">
        <a:off x="1068623" y="1380638"/>
        <a:ext cx="6655336" cy="895412"/>
      </dsp:txXfrm>
    </dsp:sp>
    <dsp:sp modelId="{635F6548-A6F8-407A-8D25-4B03A405DD9E}">
      <dsp:nvSpPr>
        <dsp:cNvPr id="0" name=""/>
        <dsp:cNvSpPr/>
      </dsp:nvSpPr>
      <dsp:spPr>
        <a:xfrm rot="5400000">
          <a:off x="-228990" y="2892667"/>
          <a:ext cx="1526604" cy="1068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1" y="3197989"/>
        <a:ext cx="1068623" cy="457981"/>
      </dsp:txXfrm>
    </dsp:sp>
    <dsp:sp modelId="{EE4F06CE-D7AF-42A2-9F5A-89192A3187A7}">
      <dsp:nvSpPr>
        <dsp:cNvPr id="0" name=""/>
        <dsp:cNvSpPr/>
      </dsp:nvSpPr>
      <dsp:spPr>
        <a:xfrm rot="5400000">
          <a:off x="3924365" y="-192065"/>
          <a:ext cx="992292" cy="670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Jika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ada</a:t>
          </a:r>
          <a:r>
            <a:rPr lang="en-US" sz="3000" kern="1200" dirty="0" smtClean="0"/>
            <a:t>, auditor </a:t>
          </a:r>
          <a:r>
            <a:rPr lang="en-US" sz="3000" kern="1200" dirty="0" err="1" smtClean="0"/>
            <a:t>harus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melakukan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evaluasi</a:t>
          </a:r>
          <a:endParaRPr lang="en-US" sz="3000" kern="1200" dirty="0"/>
        </a:p>
      </dsp:txBody>
      <dsp:txXfrm rot="-5400000">
        <a:off x="1068623" y="2712117"/>
        <a:ext cx="6655336" cy="8954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B247-6870-4A0E-AFBD-26377132A195}">
      <dsp:nvSpPr>
        <dsp:cNvPr id="0" name=""/>
        <dsp:cNvSpPr/>
      </dsp:nvSpPr>
      <dsp:spPr>
        <a:xfrm>
          <a:off x="0" y="0"/>
          <a:ext cx="6606540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Identifikasi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resiko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bisnis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kecurangan</a:t>
          </a:r>
          <a:endParaRPr lang="en-US" sz="3400" kern="1200" dirty="0"/>
        </a:p>
      </dsp:txBody>
      <dsp:txXfrm>
        <a:off x="36156" y="36156"/>
        <a:ext cx="5274481" cy="1162128"/>
      </dsp:txXfrm>
    </dsp:sp>
    <dsp:sp modelId="{B644EF77-F4BC-45F4-9B7F-42848E232676}">
      <dsp:nvSpPr>
        <dsp:cNvPr id="0" name=""/>
        <dsp:cNvSpPr/>
      </dsp:nvSpPr>
      <dsp:spPr>
        <a:xfrm>
          <a:off x="582929" y="1440179"/>
          <a:ext cx="6606540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Penilaian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terhadap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resiko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bisnis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kecurangan</a:t>
          </a:r>
          <a:r>
            <a:rPr lang="en-US" sz="3400" kern="1200" dirty="0" smtClean="0"/>
            <a:t>.</a:t>
          </a:r>
          <a:endParaRPr lang="en-US" sz="3400" kern="1200" dirty="0"/>
        </a:p>
      </dsp:txBody>
      <dsp:txXfrm>
        <a:off x="619085" y="1476335"/>
        <a:ext cx="5148912" cy="1162128"/>
      </dsp:txXfrm>
    </dsp:sp>
    <dsp:sp modelId="{DAD9DEFA-95A2-42CE-961A-B18951C43E0F}">
      <dsp:nvSpPr>
        <dsp:cNvPr id="0" name=""/>
        <dsp:cNvSpPr/>
      </dsp:nvSpPr>
      <dsp:spPr>
        <a:xfrm>
          <a:off x="1165859" y="2880359"/>
          <a:ext cx="6606540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Kemungkinan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menghasilkan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adnya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resiko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signifikan</a:t>
          </a:r>
          <a:r>
            <a:rPr lang="en-US" sz="3400" kern="1200" dirty="0" smtClean="0"/>
            <a:t>.</a:t>
          </a:r>
          <a:endParaRPr lang="en-US" sz="3400" kern="1200" dirty="0"/>
        </a:p>
      </dsp:txBody>
      <dsp:txXfrm>
        <a:off x="1202015" y="2916515"/>
        <a:ext cx="5148912" cy="1162128"/>
      </dsp:txXfrm>
    </dsp:sp>
    <dsp:sp modelId="{65AB57D1-8BEB-48B8-A29C-B43E2FC4F156}">
      <dsp:nvSpPr>
        <dsp:cNvPr id="0" name=""/>
        <dsp:cNvSpPr/>
      </dsp:nvSpPr>
      <dsp:spPr>
        <a:xfrm>
          <a:off x="580415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84691" y="936117"/>
        <a:ext cx="441312" cy="603795"/>
      </dsp:txXfrm>
    </dsp:sp>
    <dsp:sp modelId="{888941EA-22B3-4578-A72D-712542646CDB}">
      <dsp:nvSpPr>
        <dsp:cNvPr id="0" name=""/>
        <dsp:cNvSpPr/>
      </dsp:nvSpPr>
      <dsp:spPr>
        <a:xfrm>
          <a:off x="638708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67621" y="2368067"/>
        <a:ext cx="441312" cy="6037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EE1C5-A9FE-4DD9-8066-BDD3EE155558}">
      <dsp:nvSpPr>
        <dsp:cNvPr id="0" name=""/>
        <dsp:cNvSpPr/>
      </dsp:nvSpPr>
      <dsp:spPr>
        <a:xfrm>
          <a:off x="1905007" y="0"/>
          <a:ext cx="5660547" cy="36576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Resiko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salah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saji</a:t>
          </a:r>
          <a:r>
            <a:rPr lang="en-US" sz="3000" kern="1200" dirty="0" smtClean="0"/>
            <a:t> material yang </a:t>
          </a:r>
          <a:r>
            <a:rPr lang="en-US" sz="3000" kern="1200" dirty="0" err="1" smtClean="0"/>
            <a:t>dinilai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begitu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besarnya</a:t>
          </a:r>
          <a:r>
            <a:rPr lang="en-US" sz="3000" kern="1200" dirty="0" smtClean="0"/>
            <a:t>, yang </a:t>
          </a:r>
          <a:r>
            <a:rPr lang="en-US" sz="3000" kern="1200" dirty="0" err="1" smtClean="0"/>
            <a:t>menurut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pendapat</a:t>
          </a:r>
          <a:r>
            <a:rPr lang="en-US" sz="3000" kern="1200" dirty="0" smtClean="0"/>
            <a:t> auditor, </a:t>
          </a:r>
          <a:r>
            <a:rPr lang="en-US" sz="3000" kern="1200" dirty="0" err="1" smtClean="0"/>
            <a:t>akan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memerlukan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pertimbangan</a:t>
          </a:r>
          <a:r>
            <a:rPr lang="en-US" sz="3000" kern="1200" dirty="0" smtClean="0"/>
            <a:t> audit </a:t>
          </a:r>
          <a:r>
            <a:rPr lang="en-US" sz="3000" kern="1200" dirty="0" err="1" smtClean="0"/>
            <a:t>khusus</a:t>
          </a:r>
          <a:r>
            <a:rPr lang="en-US" sz="3000" kern="1200" dirty="0" smtClean="0"/>
            <a:t>.</a:t>
          </a:r>
          <a:endParaRPr lang="en-US" sz="3000" kern="1200" dirty="0"/>
        </a:p>
      </dsp:txBody>
      <dsp:txXfrm>
        <a:off x="1905007" y="457200"/>
        <a:ext cx="4288947" cy="2743200"/>
      </dsp:txXfrm>
    </dsp:sp>
    <dsp:sp modelId="{FAB172BC-39C6-4F3F-B051-2847391B15F3}">
      <dsp:nvSpPr>
        <dsp:cNvPr id="0" name=""/>
        <dsp:cNvSpPr/>
      </dsp:nvSpPr>
      <dsp:spPr>
        <a:xfrm>
          <a:off x="0" y="0"/>
          <a:ext cx="1850562" cy="365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Resiko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Signifikan</a:t>
          </a:r>
          <a:endParaRPr lang="en-US" sz="2900" kern="1200" dirty="0"/>
        </a:p>
      </dsp:txBody>
      <dsp:txXfrm>
        <a:off x="90337" y="90337"/>
        <a:ext cx="1669888" cy="34769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2926C-7B61-4BA1-905C-27185B86A468}">
      <dsp:nvSpPr>
        <dsp:cNvPr id="0" name=""/>
        <dsp:cNvSpPr/>
      </dsp:nvSpPr>
      <dsp:spPr>
        <a:xfrm>
          <a:off x="1759705" y="0"/>
          <a:ext cx="3226526" cy="322652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CC5A5-ED33-4FEF-A8F3-CA44AA7A1EE6}">
      <dsp:nvSpPr>
        <dsp:cNvPr id="0" name=""/>
        <dsp:cNvSpPr/>
      </dsp:nvSpPr>
      <dsp:spPr>
        <a:xfrm>
          <a:off x="860308" y="80659"/>
          <a:ext cx="1927847" cy="1258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tinggi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Peluang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rendah</a:t>
          </a:r>
          <a:endParaRPr lang="en-US" sz="2000" kern="1200" dirty="0"/>
        </a:p>
      </dsp:txBody>
      <dsp:txXfrm>
        <a:off x="921735" y="142086"/>
        <a:ext cx="1804993" cy="1135491"/>
      </dsp:txXfrm>
    </dsp:sp>
    <dsp:sp modelId="{5D6BA48C-7E53-47BB-BE71-83EEB370C7B4}">
      <dsp:nvSpPr>
        <dsp:cNvPr id="0" name=""/>
        <dsp:cNvSpPr/>
      </dsp:nvSpPr>
      <dsp:spPr>
        <a:xfrm>
          <a:off x="3856948" y="80659"/>
          <a:ext cx="1903637" cy="1258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Dampak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Tinggi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Peluang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tinggi</a:t>
          </a:r>
          <a:endParaRPr lang="en-US" sz="1900" kern="1200" dirty="0" smtClean="0"/>
        </a:p>
      </dsp:txBody>
      <dsp:txXfrm>
        <a:off x="3918375" y="142086"/>
        <a:ext cx="1780783" cy="1135491"/>
      </dsp:txXfrm>
    </dsp:sp>
    <dsp:sp modelId="{93C48058-3FF2-4E13-AD4F-F45DAAF22B70}">
      <dsp:nvSpPr>
        <dsp:cNvPr id="0" name=""/>
        <dsp:cNvSpPr/>
      </dsp:nvSpPr>
      <dsp:spPr>
        <a:xfrm>
          <a:off x="832077" y="1855257"/>
          <a:ext cx="1984309" cy="1258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Dampak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rendah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Peluang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rendah</a:t>
          </a:r>
          <a:endParaRPr lang="en-US" sz="1800" kern="1200" dirty="0"/>
        </a:p>
      </dsp:txBody>
      <dsp:txXfrm>
        <a:off x="893504" y="1916684"/>
        <a:ext cx="1861455" cy="1135491"/>
      </dsp:txXfrm>
    </dsp:sp>
    <dsp:sp modelId="{854EC032-5D49-4FFF-B088-C23C0D358003}">
      <dsp:nvSpPr>
        <dsp:cNvPr id="0" name=""/>
        <dsp:cNvSpPr/>
      </dsp:nvSpPr>
      <dsp:spPr>
        <a:xfrm>
          <a:off x="3865008" y="1774584"/>
          <a:ext cx="1887517" cy="1258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Dampak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rendah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Peluang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tinggi</a:t>
          </a:r>
          <a:endParaRPr lang="en-US" sz="1800" kern="1200" dirty="0"/>
        </a:p>
      </dsp:txBody>
      <dsp:txXfrm>
        <a:off x="3926435" y="1836011"/>
        <a:ext cx="1764663" cy="11354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22D3E-13FB-44D8-9C28-A29D617B6F53}">
      <dsp:nvSpPr>
        <dsp:cNvPr id="0" name=""/>
        <dsp:cNvSpPr/>
      </dsp:nvSpPr>
      <dsp:spPr>
        <a:xfrm>
          <a:off x="0" y="369479"/>
          <a:ext cx="7239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16A07-8735-465C-95C8-1C98E9B42896}">
      <dsp:nvSpPr>
        <dsp:cNvPr id="0" name=""/>
        <dsp:cNvSpPr/>
      </dsp:nvSpPr>
      <dsp:spPr>
        <a:xfrm>
          <a:off x="361950" y="44759"/>
          <a:ext cx="50673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Evaluasi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pengendalian</a:t>
          </a:r>
          <a:r>
            <a:rPr lang="en-US" sz="2200" kern="1200" dirty="0" smtClean="0"/>
            <a:t> internal</a:t>
          </a:r>
          <a:endParaRPr lang="en-US" sz="2200" kern="1200" dirty="0"/>
        </a:p>
      </dsp:txBody>
      <dsp:txXfrm>
        <a:off x="393653" y="76462"/>
        <a:ext cx="5003894" cy="586034"/>
      </dsp:txXfrm>
    </dsp:sp>
    <dsp:sp modelId="{34E09B0E-BEA1-446C-9215-1FC3AB6E6F5B}">
      <dsp:nvSpPr>
        <dsp:cNvPr id="0" name=""/>
        <dsp:cNvSpPr/>
      </dsp:nvSpPr>
      <dsp:spPr>
        <a:xfrm>
          <a:off x="0" y="1367399"/>
          <a:ext cx="7239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7A180-8B53-4F4C-86B6-E13F4EE5B234}">
      <dsp:nvSpPr>
        <dsp:cNvPr id="0" name=""/>
        <dsp:cNvSpPr/>
      </dsp:nvSpPr>
      <dsp:spPr>
        <a:xfrm>
          <a:off x="361950" y="1042679"/>
          <a:ext cx="50673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Tanggapan</a:t>
          </a:r>
          <a:r>
            <a:rPr lang="en-US" sz="2200" kern="1200" dirty="0" smtClean="0"/>
            <a:t> audit </a:t>
          </a:r>
          <a:r>
            <a:rPr lang="en-US" sz="2200" kern="1200" dirty="0" err="1" smtClean="0"/>
            <a:t>terhadap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risiko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signifikan</a:t>
          </a:r>
          <a:endParaRPr lang="en-US" sz="2200" kern="1200" dirty="0"/>
        </a:p>
      </dsp:txBody>
      <dsp:txXfrm>
        <a:off x="393653" y="1074382"/>
        <a:ext cx="5003894" cy="586034"/>
      </dsp:txXfrm>
    </dsp:sp>
    <dsp:sp modelId="{D4368B38-29D8-49AD-A8C5-0CD98256D6BB}">
      <dsp:nvSpPr>
        <dsp:cNvPr id="0" name=""/>
        <dsp:cNvSpPr/>
      </dsp:nvSpPr>
      <dsp:spPr>
        <a:xfrm>
          <a:off x="0" y="2365319"/>
          <a:ext cx="7239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9D27B-A89B-4A3E-98F4-830BB48347AA}">
      <dsp:nvSpPr>
        <dsp:cNvPr id="0" name=""/>
        <dsp:cNvSpPr/>
      </dsp:nvSpPr>
      <dsp:spPr>
        <a:xfrm>
          <a:off x="361950" y="2040599"/>
          <a:ext cx="50673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Bukti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diperoleh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tahun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lalu</a:t>
          </a:r>
          <a:endParaRPr lang="en-US" sz="2200" kern="1200" dirty="0"/>
        </a:p>
      </dsp:txBody>
      <dsp:txXfrm>
        <a:off x="393653" y="2072302"/>
        <a:ext cx="5003894" cy="586034"/>
      </dsp:txXfrm>
    </dsp:sp>
    <dsp:sp modelId="{11F493A1-CB9A-4CD5-8DBC-C8162A75C6C1}">
      <dsp:nvSpPr>
        <dsp:cNvPr id="0" name=""/>
        <dsp:cNvSpPr/>
      </dsp:nvSpPr>
      <dsp:spPr>
        <a:xfrm>
          <a:off x="0" y="3363240"/>
          <a:ext cx="7239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E4BC1-6FAE-4554-804E-58E4873BBFB8}">
      <dsp:nvSpPr>
        <dsp:cNvPr id="0" name=""/>
        <dsp:cNvSpPr/>
      </dsp:nvSpPr>
      <dsp:spPr>
        <a:xfrm>
          <a:off x="361950" y="3038520"/>
          <a:ext cx="50673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Proses </a:t>
          </a:r>
          <a:r>
            <a:rPr lang="en-US" sz="2200" kern="1200" dirty="0" err="1" smtClean="0"/>
            <a:t>analitikal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substantif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saja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cukup</a:t>
          </a: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393653" y="3070223"/>
        <a:ext cx="5003894" cy="5860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3D5E8-3CA0-4D1F-B5C7-C0187D5A1E99}">
      <dsp:nvSpPr>
        <dsp:cNvPr id="0" name=""/>
        <dsp:cNvSpPr/>
      </dsp:nvSpPr>
      <dsp:spPr>
        <a:xfrm>
          <a:off x="819161" y="514356"/>
          <a:ext cx="5494123" cy="226314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2B3039-9E05-4171-A530-835A677D2722}">
      <dsp:nvSpPr>
        <dsp:cNvPr id="0" name=""/>
        <dsp:cNvSpPr/>
      </dsp:nvSpPr>
      <dsp:spPr>
        <a:xfrm>
          <a:off x="3745459" y="822959"/>
          <a:ext cx="561" cy="17830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74451-6849-4C49-AAAF-F197C9798070}">
      <dsp:nvSpPr>
        <dsp:cNvPr id="0" name=""/>
        <dsp:cNvSpPr/>
      </dsp:nvSpPr>
      <dsp:spPr>
        <a:xfrm>
          <a:off x="1271177" y="685808"/>
          <a:ext cx="4925245" cy="19202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Auditor </a:t>
          </a:r>
          <a:r>
            <a:rPr lang="en-US" sz="2100" kern="1200" dirty="0" err="1" smtClean="0"/>
            <a:t>mendokumentasikan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risiko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signifikan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diidentifikasikannya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tanggapan</a:t>
          </a:r>
          <a:r>
            <a:rPr lang="en-US" sz="2100" kern="1200" dirty="0" smtClean="0"/>
            <a:t> audit yang </a:t>
          </a:r>
          <a:r>
            <a:rPr lang="en-US" sz="2100" kern="1200" dirty="0" err="1" smtClean="0"/>
            <a:t>dilakukannya</a:t>
          </a:r>
          <a:r>
            <a:rPr lang="en-US" sz="2100" kern="1200" dirty="0" smtClean="0"/>
            <a:t>. </a:t>
          </a:r>
          <a:r>
            <a:rPr lang="en-US" sz="2100" kern="1200" dirty="0" err="1" smtClean="0"/>
            <a:t>Jika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semua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resiko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disokumentasikan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disatu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tempat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pendokumentasian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risiko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sekedar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perluasan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informasi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sudah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didokumentasikan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1271177" y="685808"/>
        <a:ext cx="4925245" cy="1920240"/>
      </dsp:txXfrm>
    </dsp:sp>
    <dsp:sp modelId="{ED4050C0-86AB-4F16-B8E7-5103F2DCA7F9}">
      <dsp:nvSpPr>
        <dsp:cNvPr id="0" name=""/>
        <dsp:cNvSpPr/>
      </dsp:nvSpPr>
      <dsp:spPr>
        <a:xfrm rot="16200000">
          <a:off x="-502736" y="883739"/>
          <a:ext cx="2468880" cy="70140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-396730" y="1165691"/>
        <a:ext cx="2256868" cy="349509"/>
      </dsp:txXfrm>
    </dsp:sp>
    <dsp:sp modelId="{D2C38CFD-C0D8-4475-8146-1CB89C42FDAC}">
      <dsp:nvSpPr>
        <dsp:cNvPr id="0" name=""/>
        <dsp:cNvSpPr/>
      </dsp:nvSpPr>
      <dsp:spPr>
        <a:xfrm rot="5400000">
          <a:off x="5196659" y="1826724"/>
          <a:ext cx="2468880" cy="70140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5302665" y="1896664"/>
        <a:ext cx="2256868" cy="349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0955-61E5-4129-AB01-0AFF4582ECD5}">
      <dsp:nvSpPr>
        <dsp:cNvPr id="0" name=""/>
        <dsp:cNvSpPr/>
      </dsp:nvSpPr>
      <dsp:spPr>
        <a:xfrm>
          <a:off x="1745255" y="1828800"/>
          <a:ext cx="455883" cy="658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941" y="0"/>
              </a:lnTo>
              <a:lnTo>
                <a:pt x="227941" y="658369"/>
              </a:lnTo>
              <a:lnTo>
                <a:pt x="455883" y="65836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53177" y="2137964"/>
        <a:ext cx="40039" cy="40039"/>
      </dsp:txXfrm>
    </dsp:sp>
    <dsp:sp modelId="{61F5B2AB-9835-452A-8F07-2DC08573C8AE}">
      <dsp:nvSpPr>
        <dsp:cNvPr id="0" name=""/>
        <dsp:cNvSpPr/>
      </dsp:nvSpPr>
      <dsp:spPr>
        <a:xfrm>
          <a:off x="1745255" y="1120141"/>
          <a:ext cx="455883" cy="708658"/>
        </a:xfrm>
        <a:custGeom>
          <a:avLst/>
          <a:gdLst/>
          <a:ahLst/>
          <a:cxnLst/>
          <a:rect l="0" t="0" r="0" b="0"/>
          <a:pathLst>
            <a:path>
              <a:moveTo>
                <a:pt x="0" y="708658"/>
              </a:moveTo>
              <a:lnTo>
                <a:pt x="227941" y="708658"/>
              </a:lnTo>
              <a:lnTo>
                <a:pt x="227941" y="0"/>
              </a:lnTo>
              <a:lnTo>
                <a:pt x="455883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52131" y="1453404"/>
        <a:ext cx="42131" cy="42131"/>
      </dsp:txXfrm>
    </dsp:sp>
    <dsp:sp modelId="{D2C22979-E6C6-4226-B233-0EA58CC69344}">
      <dsp:nvSpPr>
        <dsp:cNvPr id="0" name=""/>
        <dsp:cNvSpPr/>
      </dsp:nvSpPr>
      <dsp:spPr>
        <a:xfrm rot="16200000">
          <a:off x="-636132" y="1276211"/>
          <a:ext cx="3657600" cy="110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Tahap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pertama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dalam</a:t>
          </a:r>
          <a:r>
            <a:rPr lang="en-US" sz="2600" kern="1200" dirty="0" smtClean="0"/>
            <a:t> proses audit </a:t>
          </a:r>
          <a:r>
            <a:rPr lang="en-US" sz="2600" i="1" kern="1200" dirty="0" smtClean="0"/>
            <a:t>(Risk Assessment)</a:t>
          </a:r>
          <a:endParaRPr lang="en-US" sz="2600" i="1" kern="1200" dirty="0"/>
        </a:p>
      </dsp:txBody>
      <dsp:txXfrm>
        <a:off x="-636132" y="1276211"/>
        <a:ext cx="3657600" cy="1105176"/>
      </dsp:txXfrm>
    </dsp:sp>
    <dsp:sp modelId="{E40B7B16-C135-46AA-AA95-A1B8DC1EC04D}">
      <dsp:nvSpPr>
        <dsp:cNvPr id="0" name=""/>
        <dsp:cNvSpPr/>
      </dsp:nvSpPr>
      <dsp:spPr>
        <a:xfrm>
          <a:off x="2201138" y="548640"/>
          <a:ext cx="3559582" cy="1143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Identifikasi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sumber</a:t>
          </a:r>
          <a:r>
            <a:rPr lang="en-US" sz="2000" kern="1200" dirty="0" smtClean="0"/>
            <a:t>- </a:t>
          </a:r>
          <a:r>
            <a:rPr lang="en-US" sz="2000" kern="1200" dirty="0" err="1" smtClean="0"/>
            <a:t>sumber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resiko</a:t>
          </a:r>
          <a:r>
            <a:rPr lang="en-US" sz="2000" kern="1200" dirty="0" smtClean="0"/>
            <a:t> </a:t>
          </a:r>
          <a:r>
            <a:rPr lang="en-US" sz="2000" i="1" kern="1200" dirty="0" smtClean="0"/>
            <a:t>(Risk Identification)</a:t>
          </a:r>
          <a:endParaRPr lang="en-US" sz="2000" i="1" kern="1200" dirty="0"/>
        </a:p>
      </dsp:txBody>
      <dsp:txXfrm>
        <a:off x="2201138" y="548640"/>
        <a:ext cx="3559582" cy="1143002"/>
      </dsp:txXfrm>
    </dsp:sp>
    <dsp:sp modelId="{1B2730A8-7F3F-40F1-8EED-73ADFFF1BC8F}">
      <dsp:nvSpPr>
        <dsp:cNvPr id="0" name=""/>
        <dsp:cNvSpPr/>
      </dsp:nvSpPr>
      <dsp:spPr>
        <a:xfrm>
          <a:off x="2201138" y="1865378"/>
          <a:ext cx="3559582" cy="1243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Menilai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apakah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resiko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menyebabkan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saji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laporan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keuangan</a:t>
          </a:r>
          <a:r>
            <a:rPr lang="en-US" sz="2000" kern="1200" dirty="0" smtClean="0"/>
            <a:t> </a:t>
          </a:r>
          <a:r>
            <a:rPr lang="en-US" sz="2000" i="1" kern="1200" dirty="0" smtClean="0"/>
            <a:t>(Risk </a:t>
          </a:r>
          <a:r>
            <a:rPr lang="en-US" sz="2000" i="1" kern="1200" dirty="0" err="1" smtClean="0"/>
            <a:t>Assesment</a:t>
          </a:r>
          <a:r>
            <a:rPr lang="en-US" sz="2000" i="1" kern="1200" dirty="0" smtClean="0"/>
            <a:t>)</a:t>
          </a:r>
          <a:endParaRPr lang="en-US" sz="2000" i="1" kern="1200" dirty="0"/>
        </a:p>
      </dsp:txBody>
      <dsp:txXfrm>
        <a:off x="2201138" y="1865378"/>
        <a:ext cx="3559582" cy="1243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5929A-573A-414B-AB7C-D84AF5F57088}">
      <dsp:nvSpPr>
        <dsp:cNvPr id="0" name=""/>
        <dsp:cNvSpPr/>
      </dsp:nvSpPr>
      <dsp:spPr>
        <a:xfrm>
          <a:off x="2813461" y="-142060"/>
          <a:ext cx="1853869" cy="989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Tujuan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strategi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entitas</a:t>
          </a:r>
          <a:endParaRPr lang="en-US" sz="1800" kern="1200" dirty="0"/>
        </a:p>
      </dsp:txBody>
      <dsp:txXfrm>
        <a:off x="2861784" y="-93737"/>
        <a:ext cx="1757223" cy="893253"/>
      </dsp:txXfrm>
    </dsp:sp>
    <dsp:sp modelId="{A7B563B4-9E23-4BDC-BF81-B57EB3DE7FD4}">
      <dsp:nvSpPr>
        <dsp:cNvPr id="0" name=""/>
        <dsp:cNvSpPr/>
      </dsp:nvSpPr>
      <dsp:spPr>
        <a:xfrm>
          <a:off x="1981073" y="256738"/>
          <a:ext cx="3266728" cy="3266728"/>
        </a:xfrm>
        <a:custGeom>
          <a:avLst/>
          <a:gdLst/>
          <a:ahLst/>
          <a:cxnLst/>
          <a:rect l="0" t="0" r="0" b="0"/>
          <a:pathLst>
            <a:path>
              <a:moveTo>
                <a:pt x="2762135" y="452790"/>
              </a:moveTo>
              <a:arcTo wR="1633364" hR="1633364" stAng="18822898" swAng="6484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8F034-D95A-4A8B-B4D4-DC4BED966F8F}">
      <dsp:nvSpPr>
        <dsp:cNvPr id="0" name=""/>
        <dsp:cNvSpPr/>
      </dsp:nvSpPr>
      <dsp:spPr>
        <a:xfrm>
          <a:off x="4302054" y="1026986"/>
          <a:ext cx="1798537" cy="693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Faktor</a:t>
          </a:r>
          <a:r>
            <a:rPr lang="en-US" sz="1800" kern="1200" dirty="0" smtClean="0"/>
            <a:t> external</a:t>
          </a:r>
          <a:endParaRPr lang="en-US" sz="1800" kern="1200" dirty="0"/>
        </a:p>
      </dsp:txBody>
      <dsp:txXfrm>
        <a:off x="4335896" y="1060828"/>
        <a:ext cx="1730853" cy="625566"/>
      </dsp:txXfrm>
    </dsp:sp>
    <dsp:sp modelId="{0163466F-9985-4DEA-B987-F116E42E4046}">
      <dsp:nvSpPr>
        <dsp:cNvPr id="0" name=""/>
        <dsp:cNvSpPr/>
      </dsp:nvSpPr>
      <dsp:spPr>
        <a:xfrm>
          <a:off x="2039684" y="205689"/>
          <a:ext cx="3266728" cy="3266728"/>
        </a:xfrm>
        <a:custGeom>
          <a:avLst/>
          <a:gdLst/>
          <a:ahLst/>
          <a:cxnLst/>
          <a:rect l="0" t="0" r="0" b="0"/>
          <a:pathLst>
            <a:path>
              <a:moveTo>
                <a:pt x="3266547" y="1609074"/>
              </a:moveTo>
              <a:arcTo wR="1633364" hR="1633364" stAng="21548874" swAng="6010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67B0A-56EC-4EFD-8E7F-956617EB234D}">
      <dsp:nvSpPr>
        <dsp:cNvPr id="0" name=""/>
        <dsp:cNvSpPr/>
      </dsp:nvSpPr>
      <dsp:spPr>
        <a:xfrm>
          <a:off x="4324391" y="2192144"/>
          <a:ext cx="1709545" cy="693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Faktor</a:t>
          </a:r>
          <a:r>
            <a:rPr lang="en-US" sz="1800" kern="1200" dirty="0" smtClean="0"/>
            <a:t> internal</a:t>
          </a:r>
          <a:endParaRPr lang="en-US" sz="1800" kern="1200" dirty="0"/>
        </a:p>
      </dsp:txBody>
      <dsp:txXfrm>
        <a:off x="4358233" y="2225986"/>
        <a:ext cx="1641861" cy="625566"/>
      </dsp:txXfrm>
    </dsp:sp>
    <dsp:sp modelId="{777793FC-8EAA-46AC-B17A-12BC432201FE}">
      <dsp:nvSpPr>
        <dsp:cNvPr id="0" name=""/>
        <dsp:cNvSpPr/>
      </dsp:nvSpPr>
      <dsp:spPr>
        <a:xfrm>
          <a:off x="1900381" y="516537"/>
          <a:ext cx="3266728" cy="3266728"/>
        </a:xfrm>
        <a:custGeom>
          <a:avLst/>
          <a:gdLst/>
          <a:ahLst/>
          <a:cxnLst/>
          <a:rect l="0" t="0" r="0" b="0"/>
          <a:pathLst>
            <a:path>
              <a:moveTo>
                <a:pt x="3036497" y="2469483"/>
              </a:moveTo>
              <a:arcTo wR="1633364" hR="1633364" stAng="1847430" swAng="7313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FD6B3-0C48-4314-B05D-CE70DBF86327}">
      <dsp:nvSpPr>
        <dsp:cNvPr id="0" name=""/>
        <dsp:cNvSpPr/>
      </dsp:nvSpPr>
      <dsp:spPr>
        <a:xfrm>
          <a:off x="2806864" y="3134775"/>
          <a:ext cx="1840676" cy="969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Indikator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kinerja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industri</a:t>
          </a:r>
          <a:endParaRPr lang="en-US" sz="1800" kern="1200" dirty="0"/>
        </a:p>
      </dsp:txBody>
      <dsp:txXfrm>
        <a:off x="2854200" y="3182111"/>
        <a:ext cx="1746004" cy="875012"/>
      </dsp:txXfrm>
    </dsp:sp>
    <dsp:sp modelId="{433329FF-67B2-4FB5-8CD4-208CDF11E1E5}">
      <dsp:nvSpPr>
        <dsp:cNvPr id="0" name=""/>
        <dsp:cNvSpPr/>
      </dsp:nvSpPr>
      <dsp:spPr>
        <a:xfrm>
          <a:off x="2374917" y="586691"/>
          <a:ext cx="3266728" cy="3266728"/>
        </a:xfrm>
        <a:custGeom>
          <a:avLst/>
          <a:gdLst/>
          <a:ahLst/>
          <a:cxnLst/>
          <a:rect l="0" t="0" r="0" b="0"/>
          <a:pathLst>
            <a:path>
              <a:moveTo>
                <a:pt x="362947" y="2659969"/>
              </a:moveTo>
              <a:arcTo wR="1633364" hR="1633364" stAng="8463529" swAng="6718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FE41F-9A72-40B4-92C6-CE2923FAB90B}">
      <dsp:nvSpPr>
        <dsp:cNvPr id="0" name=""/>
        <dsp:cNvSpPr/>
      </dsp:nvSpPr>
      <dsp:spPr>
        <a:xfrm>
          <a:off x="1457888" y="2192148"/>
          <a:ext cx="1735931" cy="693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Kebijakan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akuntansi</a:t>
          </a:r>
          <a:endParaRPr lang="en-US" sz="1800" kern="1200" dirty="0"/>
        </a:p>
      </dsp:txBody>
      <dsp:txXfrm>
        <a:off x="1491730" y="2225990"/>
        <a:ext cx="1668247" cy="625566"/>
      </dsp:txXfrm>
    </dsp:sp>
    <dsp:sp modelId="{8119D180-8718-4FC8-B2A5-60FFC54D7268}">
      <dsp:nvSpPr>
        <dsp:cNvPr id="0" name=""/>
        <dsp:cNvSpPr/>
      </dsp:nvSpPr>
      <dsp:spPr>
        <a:xfrm>
          <a:off x="2222442" y="350331"/>
          <a:ext cx="3266728" cy="3266728"/>
        </a:xfrm>
        <a:custGeom>
          <a:avLst/>
          <a:gdLst/>
          <a:ahLst/>
          <a:cxnLst/>
          <a:rect l="0" t="0" r="0" b="0"/>
          <a:pathLst>
            <a:path>
              <a:moveTo>
                <a:pt x="4020" y="1747897"/>
              </a:moveTo>
              <a:arcTo wR="1633364" hR="1633364" stAng="10558744" swAng="5995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89D84-9847-4CA4-8B3A-4D2CA2EB2E4D}">
      <dsp:nvSpPr>
        <dsp:cNvPr id="0" name=""/>
        <dsp:cNvSpPr/>
      </dsp:nvSpPr>
      <dsp:spPr>
        <a:xfrm>
          <a:off x="1436839" y="1026986"/>
          <a:ext cx="1824923" cy="693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Pengendalian</a:t>
          </a:r>
          <a:r>
            <a:rPr lang="en-US" sz="1800" kern="1200" dirty="0" smtClean="0"/>
            <a:t> internal</a:t>
          </a:r>
          <a:endParaRPr lang="en-US" sz="1800" kern="1200" dirty="0"/>
        </a:p>
      </dsp:txBody>
      <dsp:txXfrm>
        <a:off x="1470681" y="1060828"/>
        <a:ext cx="1757239" cy="625566"/>
      </dsp:txXfrm>
    </dsp:sp>
    <dsp:sp modelId="{5E789EC7-A880-40FD-B617-7CDAB54774F6}">
      <dsp:nvSpPr>
        <dsp:cNvPr id="0" name=""/>
        <dsp:cNvSpPr/>
      </dsp:nvSpPr>
      <dsp:spPr>
        <a:xfrm>
          <a:off x="2407353" y="85852"/>
          <a:ext cx="3266728" cy="3266728"/>
        </a:xfrm>
        <a:custGeom>
          <a:avLst/>
          <a:gdLst/>
          <a:ahLst/>
          <a:cxnLst/>
          <a:rect l="0" t="0" r="0" b="0"/>
          <a:pathLst>
            <a:path>
              <a:moveTo>
                <a:pt x="195325" y="858817"/>
              </a:moveTo>
              <a:arcTo wR="1633364" hR="1633364" stAng="12498450" swAng="5850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1479A-1540-4223-B5D6-6A30F8D14960}">
      <dsp:nvSpPr>
        <dsp:cNvPr id="0" name=""/>
        <dsp:cNvSpPr/>
      </dsp:nvSpPr>
      <dsp:spPr>
        <a:xfrm>
          <a:off x="0" y="1348957"/>
          <a:ext cx="8001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F1720-4CDF-4AE9-B7EF-291DBA59B594}">
      <dsp:nvSpPr>
        <dsp:cNvPr id="0" name=""/>
        <dsp:cNvSpPr/>
      </dsp:nvSpPr>
      <dsp:spPr>
        <a:xfrm>
          <a:off x="385985" y="519176"/>
          <a:ext cx="7609415" cy="1213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  <a:sp3d extrusionH="28000" prstMaterial="matte"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Adalah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sikap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skeptis</a:t>
          </a:r>
          <a:r>
            <a:rPr lang="en-US" sz="2600" kern="1200" dirty="0" smtClean="0"/>
            <a:t> yang </a:t>
          </a:r>
          <a:r>
            <a:rPr lang="en-US" sz="2600" kern="1200" dirty="0" err="1" smtClean="0"/>
            <a:t>dimiliki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seorang</a:t>
          </a:r>
          <a:r>
            <a:rPr lang="en-US" sz="2600" kern="1200" dirty="0" smtClean="0"/>
            <a:t> auditor yang </a:t>
          </a:r>
          <a:r>
            <a:rPr lang="en-US" sz="2600" kern="1200" dirty="0" err="1" smtClean="0"/>
            <a:t>selalu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mempertanyakan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meragukan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bukti</a:t>
          </a:r>
          <a:r>
            <a:rPr lang="en-US" sz="2600" kern="1200" dirty="0" smtClean="0"/>
            <a:t> audit</a:t>
          </a:r>
          <a:endParaRPr lang="en-US" sz="2600" kern="1200" dirty="0"/>
        </a:p>
      </dsp:txBody>
      <dsp:txXfrm>
        <a:off x="445225" y="578416"/>
        <a:ext cx="7490935" cy="1095061"/>
      </dsp:txXfrm>
    </dsp:sp>
    <dsp:sp modelId="{630172C2-5DB3-4912-93D4-59BC3BDCB684}">
      <dsp:nvSpPr>
        <dsp:cNvPr id="0" name=""/>
        <dsp:cNvSpPr/>
      </dsp:nvSpPr>
      <dsp:spPr>
        <a:xfrm>
          <a:off x="0" y="2974338"/>
          <a:ext cx="8001000" cy="10784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D813A-1E76-41B2-A975-5A55EB15CFFC}">
      <dsp:nvSpPr>
        <dsp:cNvPr id="0" name=""/>
        <dsp:cNvSpPr/>
      </dsp:nvSpPr>
      <dsp:spPr>
        <a:xfrm>
          <a:off x="385985" y="2144557"/>
          <a:ext cx="7609415" cy="1213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  <a:sp3d extrusionH="28000" prstMaterial="matte"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 </a:t>
          </a:r>
          <a:r>
            <a:rPr lang="en-US" sz="2600" kern="1200" dirty="0" err="1" smtClean="0"/>
            <a:t>Faktor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kecenderungan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etika</a:t>
          </a:r>
          <a:endParaRPr lang="en-US" sz="26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 </a:t>
          </a:r>
          <a:r>
            <a:rPr lang="en-US" sz="2600" kern="1200" dirty="0" err="1" smtClean="0"/>
            <a:t>faktor-faktor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situasi</a:t>
          </a:r>
          <a:endParaRPr lang="en-US" sz="26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 </a:t>
          </a:r>
          <a:r>
            <a:rPr lang="en-US" sz="2600" kern="1200" dirty="0" err="1" smtClean="0"/>
            <a:t>pengalaman</a:t>
          </a:r>
          <a:r>
            <a:rPr lang="en-US" sz="2600" kern="1200" dirty="0" smtClean="0"/>
            <a:t>.</a:t>
          </a:r>
          <a:endParaRPr lang="en-US" sz="2600" kern="1200" dirty="0"/>
        </a:p>
      </dsp:txBody>
      <dsp:txXfrm>
        <a:off x="445225" y="2203797"/>
        <a:ext cx="7490935" cy="1095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CCA79-6256-4B6D-9339-DAB9DDD57547}">
      <dsp:nvSpPr>
        <dsp:cNvPr id="0" name=""/>
        <dsp:cNvSpPr/>
      </dsp:nvSpPr>
      <dsp:spPr>
        <a:xfrm>
          <a:off x="1600200" y="0"/>
          <a:ext cx="3810000" cy="3810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5BB86-0AA3-4460-8167-63C930C4CD7A}">
      <dsp:nvSpPr>
        <dsp:cNvPr id="0" name=""/>
        <dsp:cNvSpPr/>
      </dsp:nvSpPr>
      <dsp:spPr>
        <a:xfrm>
          <a:off x="3333749" y="383046"/>
          <a:ext cx="2476500" cy="9018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Tekanan</a:t>
          </a:r>
          <a:r>
            <a:rPr lang="en-US" sz="2400" kern="1200" dirty="0" smtClean="0"/>
            <a:t> (</a:t>
          </a:r>
          <a:r>
            <a:rPr lang="en-US" sz="2400" i="1" kern="1200" dirty="0" smtClean="0"/>
            <a:t>Pressure)</a:t>
          </a:r>
          <a:endParaRPr lang="en-US" sz="2400" kern="1200" dirty="0"/>
        </a:p>
      </dsp:txBody>
      <dsp:txXfrm>
        <a:off x="3377776" y="427073"/>
        <a:ext cx="2388446" cy="813844"/>
      </dsp:txXfrm>
    </dsp:sp>
    <dsp:sp modelId="{F5630CA3-873D-47B0-BB72-83525D9DE1C5}">
      <dsp:nvSpPr>
        <dsp:cNvPr id="0" name=""/>
        <dsp:cNvSpPr/>
      </dsp:nvSpPr>
      <dsp:spPr>
        <a:xfrm>
          <a:off x="3333749" y="1397682"/>
          <a:ext cx="2476500" cy="9018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Peluang</a:t>
          </a:r>
          <a:r>
            <a:rPr lang="en-US" sz="2400" kern="1200" dirty="0" smtClean="0"/>
            <a:t> (</a:t>
          </a:r>
          <a:r>
            <a:rPr lang="en-US" sz="2400" i="1" kern="1200" dirty="0" smtClean="0"/>
            <a:t>Opportunity)</a:t>
          </a:r>
          <a:endParaRPr lang="en-US" sz="2400" kern="1200" dirty="0"/>
        </a:p>
      </dsp:txBody>
      <dsp:txXfrm>
        <a:off x="3377776" y="1441709"/>
        <a:ext cx="2388446" cy="813844"/>
      </dsp:txXfrm>
    </dsp:sp>
    <dsp:sp modelId="{EB362044-C0BF-4CBB-9FF8-C26BDE9D5B96}">
      <dsp:nvSpPr>
        <dsp:cNvPr id="0" name=""/>
        <dsp:cNvSpPr/>
      </dsp:nvSpPr>
      <dsp:spPr>
        <a:xfrm>
          <a:off x="3333749" y="2412317"/>
          <a:ext cx="2476500" cy="9018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Pembenaran</a:t>
          </a:r>
          <a:r>
            <a:rPr lang="en-US" sz="2400" kern="1200" dirty="0" smtClean="0"/>
            <a:t> </a:t>
          </a:r>
          <a:r>
            <a:rPr lang="en-US" sz="2400" i="1" kern="1200" dirty="0" smtClean="0"/>
            <a:t>(Rationalization)</a:t>
          </a:r>
          <a:endParaRPr lang="en-US" sz="2400" i="1" kern="1200" dirty="0"/>
        </a:p>
      </dsp:txBody>
      <dsp:txXfrm>
        <a:off x="3377776" y="2456344"/>
        <a:ext cx="2388446" cy="813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E3D59-05F4-405D-9A77-52810DA07E6F}">
      <dsp:nvSpPr>
        <dsp:cNvPr id="0" name=""/>
        <dsp:cNvSpPr/>
      </dsp:nvSpPr>
      <dsp:spPr>
        <a:xfrm>
          <a:off x="1377318" y="2095500"/>
          <a:ext cx="522366" cy="995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183" y="0"/>
              </a:lnTo>
              <a:lnTo>
                <a:pt x="261183" y="995362"/>
              </a:lnTo>
              <a:lnTo>
                <a:pt x="522366" y="99536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0399" y="2565078"/>
        <a:ext cx="56205" cy="56205"/>
      </dsp:txXfrm>
    </dsp:sp>
    <dsp:sp modelId="{2868A6C8-F417-4047-AC30-C6331A1D1E94}">
      <dsp:nvSpPr>
        <dsp:cNvPr id="0" name=""/>
        <dsp:cNvSpPr/>
      </dsp:nvSpPr>
      <dsp:spPr>
        <a:xfrm>
          <a:off x="1377318" y="2049780"/>
          <a:ext cx="5223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366" y="4572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25442" y="2082440"/>
        <a:ext cx="26118" cy="26118"/>
      </dsp:txXfrm>
    </dsp:sp>
    <dsp:sp modelId="{128C9AB9-12D7-4B79-852A-BFAF06DBB5AE}">
      <dsp:nvSpPr>
        <dsp:cNvPr id="0" name=""/>
        <dsp:cNvSpPr/>
      </dsp:nvSpPr>
      <dsp:spPr>
        <a:xfrm>
          <a:off x="1377318" y="1100137"/>
          <a:ext cx="522366" cy="995362"/>
        </a:xfrm>
        <a:custGeom>
          <a:avLst/>
          <a:gdLst/>
          <a:ahLst/>
          <a:cxnLst/>
          <a:rect l="0" t="0" r="0" b="0"/>
          <a:pathLst>
            <a:path>
              <a:moveTo>
                <a:pt x="0" y="995362"/>
              </a:moveTo>
              <a:lnTo>
                <a:pt x="261183" y="995362"/>
              </a:lnTo>
              <a:lnTo>
                <a:pt x="261183" y="0"/>
              </a:lnTo>
              <a:lnTo>
                <a:pt x="522366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0399" y="1569716"/>
        <a:ext cx="56205" cy="56205"/>
      </dsp:txXfrm>
    </dsp:sp>
    <dsp:sp modelId="{13620694-E1FC-44EE-88F9-80D5712EDFB8}">
      <dsp:nvSpPr>
        <dsp:cNvPr id="0" name=""/>
        <dsp:cNvSpPr/>
      </dsp:nvSpPr>
      <dsp:spPr>
        <a:xfrm rot="16200000">
          <a:off x="-1116326" y="1697355"/>
          <a:ext cx="4191000" cy="79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Langkah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identifikasi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resiko</a:t>
          </a:r>
          <a:endParaRPr lang="en-US" sz="3100" kern="1200" dirty="0"/>
        </a:p>
      </dsp:txBody>
      <dsp:txXfrm>
        <a:off x="-1116326" y="1697355"/>
        <a:ext cx="4191000" cy="796290"/>
      </dsp:txXfrm>
    </dsp:sp>
    <dsp:sp modelId="{2ABC33E6-5012-4E8B-B4F5-637ED939512E}">
      <dsp:nvSpPr>
        <dsp:cNvPr id="0" name=""/>
        <dsp:cNvSpPr/>
      </dsp:nvSpPr>
      <dsp:spPr>
        <a:xfrm>
          <a:off x="1899684" y="701992"/>
          <a:ext cx="4758286" cy="79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Stamps the basic information about entity.</a:t>
          </a:r>
        </a:p>
      </dsp:txBody>
      <dsp:txXfrm>
        <a:off x="1899684" y="701992"/>
        <a:ext cx="4758286" cy="796290"/>
      </dsp:txXfrm>
    </dsp:sp>
    <dsp:sp modelId="{773BF68E-F360-4B12-9438-89CFB9AA1DE1}">
      <dsp:nvSpPr>
        <dsp:cNvPr id="0" name=""/>
        <dsp:cNvSpPr/>
      </dsp:nvSpPr>
      <dsp:spPr>
        <a:xfrm>
          <a:off x="1899684" y="1697355"/>
          <a:ext cx="4758286" cy="79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Plan, Do and Documentation</a:t>
          </a:r>
          <a:endParaRPr lang="en-US" sz="2400" kern="1200" dirty="0"/>
        </a:p>
      </dsp:txBody>
      <dsp:txXfrm>
        <a:off x="1899684" y="1697355"/>
        <a:ext cx="4758286" cy="796290"/>
      </dsp:txXfrm>
    </dsp:sp>
    <dsp:sp modelId="{35E76459-6A69-49FC-A546-ADB3E93103E5}">
      <dsp:nvSpPr>
        <dsp:cNvPr id="0" name=""/>
        <dsp:cNvSpPr/>
      </dsp:nvSpPr>
      <dsp:spPr>
        <a:xfrm>
          <a:off x="1899684" y="2692717"/>
          <a:ext cx="4758286" cy="79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Connected the risk with financial report area</a:t>
          </a:r>
          <a:endParaRPr lang="en-US" sz="2300" kern="1200" dirty="0"/>
        </a:p>
      </dsp:txBody>
      <dsp:txXfrm>
        <a:off x="1899684" y="2692717"/>
        <a:ext cx="4758286" cy="7962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85A2D-41AE-4257-B9EF-1953D11200CB}">
      <dsp:nvSpPr>
        <dsp:cNvPr id="0" name=""/>
        <dsp:cNvSpPr/>
      </dsp:nvSpPr>
      <dsp:spPr>
        <a:xfrm rot="5400000">
          <a:off x="-239951" y="239951"/>
          <a:ext cx="1599678" cy="1119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Informasi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mengenai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entitas</a:t>
          </a:r>
          <a:endParaRPr lang="en-US" sz="1600" b="1" kern="1200" dirty="0"/>
        </a:p>
      </dsp:txBody>
      <dsp:txXfrm rot="-5400000">
        <a:off x="1" y="559886"/>
        <a:ext cx="1119774" cy="479904"/>
      </dsp:txXfrm>
    </dsp:sp>
    <dsp:sp modelId="{67115C2B-6DB0-416F-8A1A-15EE3F664B70}">
      <dsp:nvSpPr>
        <dsp:cNvPr id="0" name=""/>
        <dsp:cNvSpPr/>
      </dsp:nvSpPr>
      <dsp:spPr>
        <a:xfrm rot="5400000">
          <a:off x="3697318" y="-2576169"/>
          <a:ext cx="1040337" cy="619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Informasi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disiapkan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klien</a:t>
          </a:r>
          <a:r>
            <a:rPr lang="en-US" sz="1600" kern="1200" dirty="0" smtClean="0"/>
            <a:t>, ex </a:t>
          </a:r>
          <a:r>
            <a:rPr lang="en-US" sz="1600" kern="1200" dirty="0" err="1" smtClean="0"/>
            <a:t>rencana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analisis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bisnis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Data </a:t>
          </a:r>
          <a:r>
            <a:rPr lang="en-US" sz="1600" kern="1200" dirty="0" err="1" smtClean="0"/>
            <a:t>Eksternal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Korespondensi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relevan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Daftar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penguji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lazim</a:t>
          </a:r>
          <a:endParaRPr lang="en-US" sz="1600" kern="1200" dirty="0"/>
        </a:p>
      </dsp:txBody>
      <dsp:txXfrm rot="-5400000">
        <a:off x="1119775" y="52159"/>
        <a:ext cx="6144640" cy="938767"/>
      </dsp:txXfrm>
    </dsp:sp>
    <dsp:sp modelId="{01812C95-ECE4-4F7C-B89A-4E4A1318A226}">
      <dsp:nvSpPr>
        <dsp:cNvPr id="0" name=""/>
        <dsp:cNvSpPr/>
      </dsp:nvSpPr>
      <dsp:spPr>
        <a:xfrm rot="5400000">
          <a:off x="-239951" y="1649912"/>
          <a:ext cx="1599678" cy="1119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Prosedur penilaian resiko</a:t>
          </a:r>
          <a:endParaRPr lang="en-US" sz="1400" b="1" kern="1200" dirty="0"/>
        </a:p>
      </dsp:txBody>
      <dsp:txXfrm rot="-5400000">
        <a:off x="1" y="1969847"/>
        <a:ext cx="1119774" cy="479904"/>
      </dsp:txXfrm>
    </dsp:sp>
    <dsp:sp modelId="{C90EF3B4-4226-4FE4-8183-A840DF97894C}">
      <dsp:nvSpPr>
        <dsp:cNvPr id="0" name=""/>
        <dsp:cNvSpPr/>
      </dsp:nvSpPr>
      <dsp:spPr>
        <a:xfrm rot="5400000">
          <a:off x="3697591" y="-1167856"/>
          <a:ext cx="1039790" cy="619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Diskusi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tentang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anggota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tim</a:t>
          </a:r>
          <a:r>
            <a:rPr lang="en-US" sz="1600" kern="1200" dirty="0" smtClean="0"/>
            <a:t> audit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Unsur-unsur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kunci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memahami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entitas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Resiko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saji</a:t>
          </a:r>
          <a:r>
            <a:rPr lang="en-US" sz="1600" kern="1200" dirty="0" smtClean="0"/>
            <a:t> material </a:t>
          </a:r>
          <a:r>
            <a:rPr lang="en-US" sz="1600" kern="1200" dirty="0" err="1" smtClean="0"/>
            <a:t>ditingkat</a:t>
          </a:r>
          <a:r>
            <a:rPr lang="en-US" sz="1600" kern="1200" dirty="0" smtClean="0"/>
            <a:t> LK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ditingkat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asersi</a:t>
          </a:r>
          <a:r>
            <a:rPr lang="en-US" sz="1600" kern="1200" dirty="0" smtClean="0"/>
            <a:t>, yang </a:t>
          </a:r>
          <a:r>
            <a:rPr lang="en-US" sz="1600" kern="1200" dirty="0" err="1" smtClean="0"/>
            <a:t>diidentifikasi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maupun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dinilai</a:t>
          </a:r>
          <a:endParaRPr lang="en-US" sz="1600" kern="1200" dirty="0"/>
        </a:p>
      </dsp:txBody>
      <dsp:txXfrm rot="-5400000">
        <a:off x="1119774" y="1460719"/>
        <a:ext cx="6144667" cy="938274"/>
      </dsp:txXfrm>
    </dsp:sp>
    <dsp:sp modelId="{644F4FE3-463C-4747-A1BC-7E3823B465CF}">
      <dsp:nvSpPr>
        <dsp:cNvPr id="0" name=""/>
        <dsp:cNvSpPr/>
      </dsp:nvSpPr>
      <dsp:spPr>
        <a:xfrm rot="5400000">
          <a:off x="-239951" y="3055700"/>
          <a:ext cx="1599678" cy="1119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Connected</a:t>
          </a:r>
          <a:endParaRPr lang="en-US" sz="1400" b="1" kern="1200" dirty="0"/>
        </a:p>
      </dsp:txBody>
      <dsp:txXfrm rot="-5400000">
        <a:off x="1" y="3375635"/>
        <a:ext cx="1119774" cy="479904"/>
      </dsp:txXfrm>
    </dsp:sp>
    <dsp:sp modelId="{5BAC98AE-280D-43B1-802F-66C8BD6841DE}">
      <dsp:nvSpPr>
        <dsp:cNvPr id="0" name=""/>
        <dsp:cNvSpPr/>
      </dsp:nvSpPr>
      <dsp:spPr>
        <a:xfrm rot="5400000">
          <a:off x="3697591" y="268595"/>
          <a:ext cx="1039790" cy="619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Pervasif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terhadap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laporan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keuangan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secara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keseluruhan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Terbatas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pada</a:t>
          </a:r>
          <a:r>
            <a:rPr lang="en-US" sz="2100" kern="1200" dirty="0" smtClean="0"/>
            <a:t> area, disclosure,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asersi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tertentu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laporan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keuangan</a:t>
          </a:r>
          <a:endParaRPr lang="en-US" sz="2100" kern="1200" dirty="0"/>
        </a:p>
      </dsp:txBody>
      <dsp:txXfrm rot="-5400000">
        <a:off x="1119774" y="2897170"/>
        <a:ext cx="6144667" cy="938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EB7DE-F1D3-45E4-96EC-6EDD047E1B08}">
      <dsp:nvSpPr>
        <dsp:cNvPr id="0" name=""/>
        <dsp:cNvSpPr/>
      </dsp:nvSpPr>
      <dsp:spPr>
        <a:xfrm>
          <a:off x="0" y="914400"/>
          <a:ext cx="6400800" cy="12192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273D8-ADC9-40C3-9CFF-3BE2958BE8AA}">
      <dsp:nvSpPr>
        <dsp:cNvPr id="0" name=""/>
        <dsp:cNvSpPr/>
      </dsp:nvSpPr>
      <dsp:spPr>
        <a:xfrm>
          <a:off x="70" y="0"/>
          <a:ext cx="2810038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IDENTIFIKASI RESIKO</a:t>
          </a:r>
          <a:endParaRPr lang="en-US" sz="2800" kern="1200" dirty="0"/>
        </a:p>
      </dsp:txBody>
      <dsp:txXfrm>
        <a:off x="70" y="0"/>
        <a:ext cx="2810038" cy="1219200"/>
      </dsp:txXfrm>
    </dsp:sp>
    <dsp:sp modelId="{92B6947A-3765-4534-9434-4C7EB2C9D509}">
      <dsp:nvSpPr>
        <dsp:cNvPr id="0" name=""/>
        <dsp:cNvSpPr/>
      </dsp:nvSpPr>
      <dsp:spPr>
        <a:xfrm>
          <a:off x="1252689" y="1371600"/>
          <a:ext cx="304800" cy="304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6E6BF-9218-4125-ACB1-B57804AB0F4D}">
      <dsp:nvSpPr>
        <dsp:cNvPr id="0" name=""/>
        <dsp:cNvSpPr/>
      </dsp:nvSpPr>
      <dsp:spPr>
        <a:xfrm>
          <a:off x="2950610" y="1828800"/>
          <a:ext cx="2810038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PENILAIAN RESIKO</a:t>
          </a:r>
          <a:endParaRPr lang="en-US" sz="2800" kern="1200" dirty="0"/>
        </a:p>
      </dsp:txBody>
      <dsp:txXfrm>
        <a:off x="2950610" y="1828800"/>
        <a:ext cx="2810038" cy="1219200"/>
      </dsp:txXfrm>
    </dsp:sp>
    <dsp:sp modelId="{42D57E9C-8CF2-4909-9C27-6762AA53C123}">
      <dsp:nvSpPr>
        <dsp:cNvPr id="0" name=""/>
        <dsp:cNvSpPr/>
      </dsp:nvSpPr>
      <dsp:spPr>
        <a:xfrm>
          <a:off x="4203230" y="1371600"/>
          <a:ext cx="304800" cy="304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65973-9760-46A3-94E2-5A521132B35A}">
      <dsp:nvSpPr>
        <dsp:cNvPr id="0" name=""/>
        <dsp:cNvSpPr/>
      </dsp:nvSpPr>
      <dsp:spPr>
        <a:xfrm>
          <a:off x="-4019658" y="-621400"/>
          <a:ext cx="4824201" cy="4824201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51909-3E8E-4E3E-B165-493F12DB633C}">
      <dsp:nvSpPr>
        <dsp:cNvPr id="0" name=""/>
        <dsp:cNvSpPr/>
      </dsp:nvSpPr>
      <dsp:spPr>
        <a:xfrm>
          <a:off x="658350" y="511638"/>
          <a:ext cx="7171357" cy="1023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13" tIns="83820" rIns="83820" bIns="83820" numCol="1" spcCol="1270" anchor="ctr" anchorCtr="0">
          <a:noAutofit/>
          <a:sp3d extrusionH="28000" prstMaterial="matte"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Peluang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terjadinya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salah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saji</a:t>
          </a:r>
          <a:endParaRPr lang="en-US" sz="3300" kern="1200" dirty="0"/>
        </a:p>
      </dsp:txBody>
      <dsp:txXfrm>
        <a:off x="658350" y="511638"/>
        <a:ext cx="7171357" cy="1023134"/>
      </dsp:txXfrm>
    </dsp:sp>
    <dsp:sp modelId="{268DBBC3-0418-401B-A957-C2BA550EE8A4}">
      <dsp:nvSpPr>
        <dsp:cNvPr id="0" name=""/>
        <dsp:cNvSpPr/>
      </dsp:nvSpPr>
      <dsp:spPr>
        <a:xfrm>
          <a:off x="18891" y="383747"/>
          <a:ext cx="1278917" cy="1278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C839-B113-4376-9B01-C84380F5E479}">
      <dsp:nvSpPr>
        <dsp:cNvPr id="0" name=""/>
        <dsp:cNvSpPr/>
      </dsp:nvSpPr>
      <dsp:spPr>
        <a:xfrm>
          <a:off x="658350" y="2046626"/>
          <a:ext cx="7171357" cy="1023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13" tIns="83820" rIns="83820" bIns="83820" numCol="1" spcCol="1270" anchor="ctr" anchorCtr="0">
          <a:noAutofit/>
          <a:sp3d extrusionH="28000" prstMaterial="matte"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Besaran</a:t>
          </a:r>
          <a:r>
            <a:rPr lang="en-US" sz="3300" kern="1200" dirty="0" smtClean="0"/>
            <a:t> (</a:t>
          </a:r>
          <a:r>
            <a:rPr lang="en-US" sz="3300" kern="1200" dirty="0" err="1" smtClean="0"/>
            <a:t>dampak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moneter</a:t>
          </a:r>
          <a:r>
            <a:rPr lang="en-US" sz="3300" kern="1200" dirty="0" smtClean="0"/>
            <a:t>) </a:t>
          </a:r>
          <a:r>
            <a:rPr lang="en-US" sz="3300" kern="1200" dirty="0" err="1" smtClean="0"/>
            <a:t>jika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resiko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terjadi</a:t>
          </a:r>
          <a:endParaRPr lang="en-US" sz="3300" kern="1200" dirty="0"/>
        </a:p>
      </dsp:txBody>
      <dsp:txXfrm>
        <a:off x="658350" y="2046626"/>
        <a:ext cx="7171357" cy="1023134"/>
      </dsp:txXfrm>
    </dsp:sp>
    <dsp:sp modelId="{37F37D02-259F-4959-99A4-70ADF08541B8}">
      <dsp:nvSpPr>
        <dsp:cNvPr id="0" name=""/>
        <dsp:cNvSpPr/>
      </dsp:nvSpPr>
      <dsp:spPr>
        <a:xfrm>
          <a:off x="18891" y="1918735"/>
          <a:ext cx="1278917" cy="1278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CC5867-29B9-4A93-A8BA-0DC108EF7A9A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D8A4CC6-4563-4A07-9512-E30A7EDC98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0"/>
            <a:ext cx="6400800" cy="1295400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Bab 19</a:t>
            </a:r>
            <a:br>
              <a:rPr lang="en-US" dirty="0" smtClean="0"/>
            </a:b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Amelia </a:t>
            </a:r>
            <a:r>
              <a:rPr lang="en-US" sz="2400" dirty="0" err="1" smtClean="0"/>
              <a:t>Yulianti</a:t>
            </a:r>
            <a:endParaRPr lang="en-US" sz="2400" dirty="0" smtClean="0"/>
          </a:p>
          <a:p>
            <a:r>
              <a:rPr lang="en-US" sz="2400" dirty="0" smtClean="0"/>
              <a:t>Ana </a:t>
            </a:r>
            <a:r>
              <a:rPr lang="en-US" sz="2400" dirty="0" err="1" smtClean="0"/>
              <a:t>Firtiatul</a:t>
            </a:r>
            <a:r>
              <a:rPr lang="en-US" sz="2400" dirty="0" smtClean="0"/>
              <a:t> </a:t>
            </a:r>
            <a:r>
              <a:rPr lang="en-US" sz="2400" dirty="0" err="1" smtClean="0"/>
              <a:t>Hamidah</a:t>
            </a:r>
            <a:endParaRPr lang="en-US" sz="2400" dirty="0" smtClean="0"/>
          </a:p>
          <a:p>
            <a:r>
              <a:rPr lang="en-US" sz="2400" dirty="0" smtClean="0"/>
              <a:t>Imam </a:t>
            </a:r>
            <a:r>
              <a:rPr lang="en-US" sz="2400" dirty="0" err="1" smtClean="0"/>
              <a:t>Wahyudi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49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Skeptitisme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profesional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456986"/>
              </p:ext>
            </p:extLst>
          </p:nvPr>
        </p:nvGraphicFramePr>
        <p:xfrm>
          <a:off x="609600" y="1676400"/>
          <a:ext cx="8001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5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kecurangan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019665"/>
              </p:ext>
            </p:extLst>
          </p:nvPr>
        </p:nvGraphicFramePr>
        <p:xfrm>
          <a:off x="533400" y="2133600"/>
          <a:ext cx="7239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Mengidentifikasi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resiko</a:t>
            </a:r>
            <a:r>
              <a:rPr lang="en-US" sz="2800" dirty="0" smtClean="0"/>
              <a:t> </a:t>
            </a:r>
            <a:r>
              <a:rPr lang="en-US" sz="2800" dirty="0" err="1" smtClean="0"/>
              <a:t>bawaan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834532"/>
              </p:ext>
            </p:extLst>
          </p:nvPr>
        </p:nvGraphicFramePr>
        <p:xfrm>
          <a:off x="1066800" y="2362200"/>
          <a:ext cx="7239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6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Mendokumentasikan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3579"/>
              </p:ext>
            </p:extLst>
          </p:nvPr>
        </p:nvGraphicFramePr>
        <p:xfrm>
          <a:off x="838200" y="236220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7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8862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BAB 20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MENILAI RESIKO BAWAAN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MUQODDIMAH…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ISA 240.25</a:t>
            </a:r>
          </a:p>
          <a:p>
            <a:pPr algn="ctr"/>
            <a:r>
              <a:rPr lang="en-US" dirty="0" smtClean="0"/>
              <a:t>ISA 240.26</a:t>
            </a:r>
          </a:p>
          <a:p>
            <a:pPr algn="ctr"/>
            <a:r>
              <a:rPr lang="en-US" dirty="0" smtClean="0"/>
              <a:t>ISA 240.27</a:t>
            </a:r>
          </a:p>
          <a:p>
            <a:pPr algn="ctr"/>
            <a:r>
              <a:rPr lang="en-US" dirty="0" smtClean="0"/>
              <a:t>ISA 315.25</a:t>
            </a:r>
          </a:p>
          <a:p>
            <a:pPr algn="ctr"/>
            <a:r>
              <a:rPr lang="en-US" dirty="0" smtClean="0"/>
              <a:t>ISA 315.26</a:t>
            </a:r>
          </a:p>
        </p:txBody>
      </p:sp>
    </p:spTree>
    <p:extLst>
      <p:ext uri="{BB962C8B-B14F-4D97-AF65-F5344CB8AC3E}">
        <p14:creationId xmlns:p14="http://schemas.microsoft.com/office/powerpoint/2010/main" val="42176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TINJAUAN UMUM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7544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0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PENILAIAN RESIKO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813919"/>
              </p:ext>
            </p:extLst>
          </p:nvPr>
        </p:nvGraphicFramePr>
        <p:xfrm>
          <a:off x="685800" y="2362200"/>
          <a:ext cx="784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70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Langkah-langkah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menilai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32191"/>
              </p:ext>
            </p:extLst>
          </p:nvPr>
        </p:nvGraphicFramePr>
        <p:xfrm>
          <a:off x="990600" y="2438400"/>
          <a:ext cx="7391399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26"/>
                <a:gridCol w="834571"/>
                <a:gridCol w="751115"/>
                <a:gridCol w="667657"/>
                <a:gridCol w="751115"/>
                <a:gridCol w="7511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PENILAIAN RESIKO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Faktor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resiko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bisnis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kecurangan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diidentifikasi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Berapa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terjadinya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resiko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saji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diidentifikasi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Jika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resiko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saji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berapa</a:t>
                      </a:r>
                      <a:r>
                        <a:rPr lang="en-US" dirty="0" smtClean="0"/>
                        <a:t> material </a:t>
                      </a:r>
                      <a:r>
                        <a:rPr lang="en-US" dirty="0" err="1" smtClean="0"/>
                        <a:t>dampaknya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Tingkat </a:t>
                      </a:r>
                      <a:r>
                        <a:rPr lang="en-US" dirty="0" err="1" smtClean="0"/>
                        <a:t>resiko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menggabungkan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peluang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dampak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moneter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67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PENILAIAN RESIKO ENITAS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238970"/>
              </p:ext>
            </p:extLst>
          </p:nvPr>
        </p:nvGraphicFramePr>
        <p:xfrm>
          <a:off x="685800" y="20574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6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Muqoddimah</a:t>
            </a:r>
            <a:r>
              <a:rPr lang="en-US" dirty="0" smtClean="0"/>
              <a:t>…..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640174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8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Pengendalian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proses </a:t>
            </a:r>
            <a:r>
              <a:rPr lang="en-US" dirty="0" err="1" smtClean="0"/>
              <a:t>manajemen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Lengkapnya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kecurangan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moneter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Tanggapan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yang </a:t>
            </a:r>
            <a:r>
              <a:rPr lang="en-US" dirty="0" err="1" smtClean="0"/>
              <a:t>dinilai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proses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6400800" cy="6858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Mendokumentasikan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dinilai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835426"/>
              </p:ext>
            </p:extLst>
          </p:nvPr>
        </p:nvGraphicFramePr>
        <p:xfrm>
          <a:off x="152400" y="1752600"/>
          <a:ext cx="8839200" cy="4904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790"/>
                <a:gridCol w="4457374"/>
                <a:gridCol w="831036"/>
              </a:tblGrid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Sumber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Resiko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Implikasi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Faktor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Resiko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Asersi</a:t>
                      </a:r>
                      <a:endParaRPr lang="en-US" dirty="0" smtClean="0"/>
                    </a:p>
                  </a:txBody>
                  <a:tcPr/>
                </a:tc>
              </a:tr>
              <a:tr h="13559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Imbalan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bagian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penjualan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berupa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penjualan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penjualan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fiktif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pencatatan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penjualan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periode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salah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syarat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penjualan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dimainkan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upaya</a:t>
                      </a:r>
                      <a:r>
                        <a:rPr lang="en-US" baseline="0" dirty="0" smtClean="0"/>
                        <a:t> lain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mencapai</a:t>
                      </a:r>
                      <a:r>
                        <a:rPr lang="en-US" baseline="0" dirty="0" smtClean="0"/>
                        <a:t>/ </a:t>
                      </a:r>
                      <a:r>
                        <a:rPr lang="en-US" baseline="0" dirty="0" err="1" smtClean="0"/>
                        <a:t>melewati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ambang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batas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</a:t>
                      </a:r>
                      <a:endParaRPr lang="en-US" dirty="0"/>
                    </a:p>
                  </a:txBody>
                  <a:tcPr anchor="ctr"/>
                </a:tc>
              </a:tr>
              <a:tr h="8563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Pelanggaran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terhadap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perjanjian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kredit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sengaja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ditutup-tutupi</a:t>
                      </a:r>
                      <a:r>
                        <a:rPr lang="en-US" dirty="0" smtClean="0"/>
                        <a:t> agar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diketahui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oleh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pihak</a:t>
                      </a:r>
                      <a:r>
                        <a:rPr lang="en-US" baseline="0" dirty="0" smtClean="0"/>
                        <a:t> 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Jurnal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entris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tanpa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persetujuan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menambah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pembebanan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biaya</a:t>
                      </a:r>
                      <a:r>
                        <a:rPr lang="en-US" baseline="0" dirty="0" smtClean="0"/>
                        <a:t>, bias </a:t>
                      </a:r>
                      <a:r>
                        <a:rPr lang="en-US" baseline="0" dirty="0" err="1" smtClean="0"/>
                        <a:t>manajemn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membuat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estimasi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akuntansi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</a:tr>
              <a:tr h="59947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Pegawai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memasukkan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penyuplai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fiktif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Entitas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membayar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harga</a:t>
                      </a:r>
                      <a:r>
                        <a:rPr lang="en-US" dirty="0" smtClean="0"/>
                        <a:t> yang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mahal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barang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jasa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diterima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</a:t>
                      </a:r>
                      <a:endParaRPr lang="en-US" dirty="0"/>
                    </a:p>
                  </a:txBody>
                  <a:tcPr anchor="ctr"/>
                </a:tc>
              </a:tr>
              <a:tr h="8563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Hubungan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istimewa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dirahasiakan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dari</a:t>
                      </a:r>
                      <a:r>
                        <a:rPr lang="en-US" baseline="0" dirty="0" smtClean="0"/>
                        <a:t> stakeholder yang </a:t>
                      </a:r>
                      <a:r>
                        <a:rPr lang="en-US" baseline="0" dirty="0" err="1" smtClean="0"/>
                        <a:t>bukan</a:t>
                      </a:r>
                      <a:r>
                        <a:rPr lang="en-US" baseline="0" dirty="0" smtClean="0"/>
                        <a:t> stakeholder </a:t>
                      </a:r>
                      <a:r>
                        <a:rPr lang="en-US" baseline="0" dirty="0" err="1" smtClean="0"/>
                        <a:t>pengendali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Pendapatan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beban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dicatat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nilai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pasar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wajar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</a:tr>
              <a:tr h="7136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Penjualan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tunai</a:t>
                      </a:r>
                      <a:r>
                        <a:rPr lang="en-US" dirty="0" smtClean="0"/>
                        <a:t> spare parts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servis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dicatat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disetor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Pendapatan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aset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dinyatakan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terlalu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rendah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0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733800"/>
          </a:xfrm>
        </p:spPr>
        <p:txBody>
          <a:bodyPr anchor="t">
            <a:normAutofit/>
          </a:bodyPr>
          <a:lstStyle/>
          <a:p>
            <a:r>
              <a:rPr lang="en-US" dirty="0"/>
              <a:t>BAB </a:t>
            </a:r>
            <a:r>
              <a:rPr lang="en-US" dirty="0" smtClean="0"/>
              <a:t>21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Muqoddimah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i="1" dirty="0" smtClean="0"/>
              <a:t>(significant risk),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konsekuensinya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audit. </a:t>
            </a:r>
            <a:r>
              <a:rPr lang="en-US" dirty="0" err="1" smtClean="0"/>
              <a:t>Acuan</a:t>
            </a:r>
            <a:r>
              <a:rPr lang="en-US" dirty="0" smtClean="0"/>
              <a:t> yang </a:t>
            </a:r>
            <a:r>
              <a:rPr lang="en-US" dirty="0" err="1" smtClean="0"/>
              <a:t>mendasari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ISA 240, 315 </a:t>
            </a:r>
            <a:r>
              <a:rPr lang="en-US" dirty="0" err="1" smtClean="0"/>
              <a:t>dan</a:t>
            </a:r>
            <a:r>
              <a:rPr lang="en-US" dirty="0" smtClean="0"/>
              <a:t> 330.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102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527457"/>
              </p:ext>
            </p:extLst>
          </p:nvPr>
        </p:nvGraphicFramePr>
        <p:xfrm>
          <a:off x="685800" y="22098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Definisi</a:t>
            </a:r>
            <a:r>
              <a:rPr lang="en-US" dirty="0" smtClean="0"/>
              <a:t>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562053"/>
              </p:ext>
            </p:extLst>
          </p:nvPr>
        </p:nvGraphicFramePr>
        <p:xfrm>
          <a:off x="838200" y="22860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0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Mengidentifikasi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signifikan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901991"/>
              </p:ext>
            </p:extLst>
          </p:nvPr>
        </p:nvGraphicFramePr>
        <p:xfrm>
          <a:off x="1143000" y="2438400"/>
          <a:ext cx="6705600" cy="322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905000" y="22098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28503" y="5791200"/>
            <a:ext cx="541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1200" y="5911334"/>
            <a:ext cx="3505200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Likelihood </a:t>
            </a:r>
            <a:r>
              <a:rPr lang="en-US" b="1" dirty="0" smtClean="0">
                <a:solidFill>
                  <a:srgbClr val="FFC000"/>
                </a:solidFill>
              </a:rPr>
              <a:t>of risk </a:t>
            </a:r>
            <a:r>
              <a:rPr lang="en-US" b="1" dirty="0" err="1" smtClean="0">
                <a:solidFill>
                  <a:srgbClr val="FFC000"/>
                </a:solidFill>
              </a:rPr>
              <a:t>occuring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24097" y="3727660"/>
            <a:ext cx="3505200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(magnitude) of risk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28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Menanggapi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signifikan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869646"/>
              </p:ext>
            </p:extLst>
          </p:nvPr>
        </p:nvGraphicFramePr>
        <p:xfrm>
          <a:off x="838200" y="2362200"/>
          <a:ext cx="7239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2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Mendokumentasikan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signifikan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855669"/>
              </p:ext>
            </p:extLst>
          </p:nvPr>
        </p:nvGraphicFramePr>
        <p:xfrm>
          <a:off x="1219200" y="2286000"/>
          <a:ext cx="6781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0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400800" cy="3505200"/>
          </a:xfrm>
        </p:spPr>
        <p:txBody>
          <a:bodyPr anchor="ctr"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Thank’s</a:t>
            </a:r>
            <a:r>
              <a:rPr lang="en-US" b="1" dirty="0" smtClean="0">
                <a:solidFill>
                  <a:srgbClr val="002060"/>
                </a:solidFill>
              </a:rPr>
              <a:t> for all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1400" b="1" i="1" dirty="0" smtClean="0">
                <a:solidFill>
                  <a:srgbClr val="002060"/>
                </a:solidFill>
                <a:latin typeface="Lucida Calligraphy" pitchFamily="66" charset="0"/>
              </a:rPr>
              <a:t>by</a:t>
            </a:r>
            <a:br>
              <a:rPr lang="en-US" sz="1400" b="1" i="1" dirty="0" smtClean="0">
                <a:solidFill>
                  <a:srgbClr val="002060"/>
                </a:solidFill>
                <a:latin typeface="Lucida Calligraphy" pitchFamily="66" charset="0"/>
              </a:rPr>
            </a:br>
            <a:r>
              <a:rPr lang="en-US" sz="1400" b="1" i="1" dirty="0" smtClean="0">
                <a:solidFill>
                  <a:srgbClr val="002060"/>
                </a:solidFill>
                <a:latin typeface="Lucida Calligraphy" pitchFamily="66" charset="0"/>
              </a:rPr>
              <a:t/>
            </a:r>
            <a:br>
              <a:rPr lang="en-US" sz="1400" b="1" i="1" dirty="0" smtClean="0">
                <a:solidFill>
                  <a:srgbClr val="002060"/>
                </a:solidFill>
                <a:latin typeface="Lucida Calligraphy" pitchFamily="66" charset="0"/>
              </a:rPr>
            </a:br>
            <a:r>
              <a:rPr lang="en-US" sz="1400" b="1" i="1" dirty="0" err="1" smtClean="0">
                <a:solidFill>
                  <a:srgbClr val="002060"/>
                </a:solidFill>
                <a:latin typeface="Lucida Calligraphy" pitchFamily="66" charset="0"/>
              </a:rPr>
              <a:t>kelompok</a:t>
            </a:r>
            <a:r>
              <a:rPr lang="en-US" sz="1400" b="1" i="1" dirty="0" smtClean="0">
                <a:solidFill>
                  <a:srgbClr val="002060"/>
                </a:solidFill>
                <a:latin typeface="Lucida Calligraphy" pitchFamily="66" charset="0"/>
              </a:rPr>
              <a:t> vi</a:t>
            </a:r>
            <a:endParaRPr lang="en-US" sz="1400" b="1" dirty="0">
              <a:solidFill>
                <a:srgbClr val="00206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fondasi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audit.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terpisahkan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,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dilaksanakan</a:t>
            </a:r>
            <a:r>
              <a:rPr lang="en-US" dirty="0" smtClean="0"/>
              <a:t> auditor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smtClean="0"/>
              <a:t>audit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389810"/>
              </p:ext>
            </p:extLst>
          </p:nvPr>
        </p:nvGraphicFramePr>
        <p:xfrm>
          <a:off x="1371600" y="1828800"/>
          <a:ext cx="6400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2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  <a:p>
            <a:pPr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, </a:t>
            </a:r>
            <a:r>
              <a:rPr lang="en-US" dirty="0" err="1" smtClean="0"/>
              <a:t>peristiwa</a:t>
            </a:r>
            <a:r>
              <a:rPr lang="en-US" dirty="0" smtClean="0"/>
              <a:t>,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tindakan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“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”(inaction)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negativ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strateginya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0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kecurangan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berindikasi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kecurangan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kecurangan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endParaRPr lang="en-US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14842"/>
              </p:ext>
            </p:extLst>
          </p:nvPr>
        </p:nvGraphicFramePr>
        <p:xfrm>
          <a:off x="1371600" y="1981200"/>
          <a:ext cx="73914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543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u="sng" dirty="0" smtClean="0"/>
                        <a:t>Internal</a:t>
                      </a:r>
                      <a:r>
                        <a:rPr lang="en-US" i="1" u="sng" baseline="0" dirty="0" smtClean="0"/>
                        <a:t> </a:t>
                      </a:r>
                      <a:r>
                        <a:rPr lang="en-US" i="1" u="sng" baseline="0" dirty="0" err="1" smtClean="0"/>
                        <a:t>Saurces</a:t>
                      </a:r>
                      <a:endParaRPr lang="en-US" i="1" u="sng" baseline="0" dirty="0" smtClean="0"/>
                    </a:p>
                    <a:p>
                      <a:r>
                        <a:rPr lang="en-US" baseline="0" dirty="0" smtClean="0"/>
                        <a:t>Financial statement</a:t>
                      </a:r>
                    </a:p>
                    <a:p>
                      <a:r>
                        <a:rPr lang="en-US" baseline="0" dirty="0" smtClean="0"/>
                        <a:t>Budgets</a:t>
                      </a:r>
                    </a:p>
                    <a:p>
                      <a:r>
                        <a:rPr lang="en-US" baseline="0" dirty="0" smtClean="0"/>
                        <a:t>Report</a:t>
                      </a:r>
                    </a:p>
                    <a:p>
                      <a:r>
                        <a:rPr lang="en-US" baseline="0" dirty="0" err="1" smtClean="0"/>
                        <a:t>Performans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mesures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Tax returns</a:t>
                      </a:r>
                    </a:p>
                    <a:p>
                      <a:r>
                        <a:rPr lang="en-US" baseline="0" dirty="0" smtClean="0"/>
                        <a:t>Accounting </a:t>
                      </a:r>
                      <a:r>
                        <a:rPr lang="en-US" baseline="0" dirty="0" smtClean="0"/>
                        <a:t>policies </a:t>
                      </a:r>
                      <a:r>
                        <a:rPr lang="en-US" baseline="0" dirty="0" smtClean="0"/>
                        <a:t>in use</a:t>
                      </a:r>
                    </a:p>
                    <a:p>
                      <a:r>
                        <a:rPr lang="en-US" baseline="0" dirty="0" err="1" smtClean="0"/>
                        <a:t>Adjusment</a:t>
                      </a:r>
                      <a:r>
                        <a:rPr lang="en-US" baseline="0" dirty="0" smtClean="0"/>
                        <a:t> and estimates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External </a:t>
                      </a:r>
                      <a:r>
                        <a:rPr lang="en-US" u="sng" dirty="0" err="1" smtClean="0"/>
                        <a:t>Saurces</a:t>
                      </a:r>
                      <a:endParaRPr lang="en-US" u="sng" dirty="0" smtClean="0"/>
                    </a:p>
                    <a:p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on the internet</a:t>
                      </a:r>
                    </a:p>
                    <a:p>
                      <a:r>
                        <a:rPr lang="en-US" baseline="0" dirty="0" smtClean="0"/>
                        <a:t>Industry information</a:t>
                      </a:r>
                    </a:p>
                    <a:p>
                      <a:r>
                        <a:rPr lang="en-US" baseline="0" dirty="0" smtClean="0"/>
                        <a:t>Competitive </a:t>
                      </a:r>
                      <a:r>
                        <a:rPr lang="en-US" baseline="0" dirty="0" smtClean="0"/>
                        <a:t>intelligence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Credit rating agencies</a:t>
                      </a:r>
                    </a:p>
                    <a:p>
                      <a:r>
                        <a:rPr lang="en-US" baseline="0" dirty="0" smtClean="0"/>
                        <a:t>Creditors</a:t>
                      </a:r>
                    </a:p>
                    <a:p>
                      <a:r>
                        <a:rPr lang="en-US" baseline="0" dirty="0" smtClean="0"/>
                        <a:t>Government agencies</a:t>
                      </a:r>
                    </a:p>
                    <a:p>
                      <a:r>
                        <a:rPr lang="en-US" baseline="0" dirty="0" smtClean="0"/>
                        <a:t>Media </a:t>
                      </a:r>
                      <a:r>
                        <a:rPr lang="en-US" baseline="0" dirty="0" smtClean="0"/>
                        <a:t>‘n other </a:t>
                      </a:r>
                      <a:r>
                        <a:rPr lang="en-US" baseline="0" dirty="0" err="1" smtClean="0"/>
                        <a:t>eksternal</a:t>
                      </a:r>
                      <a:r>
                        <a:rPr lang="en-US" baseline="0" dirty="0" smtClean="0"/>
                        <a:t> parties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Vision</a:t>
                      </a:r>
                      <a:r>
                        <a:rPr lang="en-US" dirty="0" smtClean="0"/>
                        <a:t>, values, objectives</a:t>
                      </a:r>
                      <a:r>
                        <a:rPr lang="en-US" baseline="0" dirty="0" smtClean="0"/>
                        <a:t> and strategies</a:t>
                      </a:r>
                    </a:p>
                    <a:p>
                      <a:r>
                        <a:rPr lang="en-US" baseline="0" dirty="0" smtClean="0"/>
                        <a:t>Organization structure</a:t>
                      </a:r>
                    </a:p>
                    <a:p>
                      <a:r>
                        <a:rPr lang="en-US" baseline="0" dirty="0" smtClean="0"/>
                        <a:t>Job description</a:t>
                      </a:r>
                    </a:p>
                    <a:p>
                      <a:r>
                        <a:rPr lang="en-US" baseline="0" dirty="0" err="1" smtClean="0"/>
                        <a:t>Humas</a:t>
                      </a:r>
                      <a:r>
                        <a:rPr lang="en-US" baseline="0" dirty="0" smtClean="0"/>
                        <a:t> Resources files</a:t>
                      </a:r>
                    </a:p>
                    <a:p>
                      <a:r>
                        <a:rPr lang="en-US" baseline="0" dirty="0" err="1" smtClean="0"/>
                        <a:t>Performent</a:t>
                      </a:r>
                      <a:r>
                        <a:rPr lang="en-US" baseline="0" dirty="0" smtClean="0"/>
                        <a:t> indicators</a:t>
                      </a:r>
                    </a:p>
                    <a:p>
                      <a:r>
                        <a:rPr lang="en-US" baseline="0" dirty="0" smtClean="0"/>
                        <a:t>Policy and </a:t>
                      </a:r>
                      <a:r>
                        <a:rPr lang="en-US" baseline="0" dirty="0" err="1" smtClean="0"/>
                        <a:t>prosedur</a:t>
                      </a:r>
                      <a:r>
                        <a:rPr lang="en-US" baseline="0" dirty="0" smtClean="0"/>
                        <a:t> manual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on</a:t>
                      </a:r>
                      <a:r>
                        <a:rPr lang="en-US" baseline="0" dirty="0" smtClean="0"/>
                        <a:t> the internet</a:t>
                      </a:r>
                    </a:p>
                    <a:p>
                      <a:r>
                        <a:rPr lang="en-US" baseline="0" dirty="0" smtClean="0"/>
                        <a:t>Trade </a:t>
                      </a:r>
                      <a:r>
                        <a:rPr lang="en-US" baseline="0" dirty="0" err="1" smtClean="0"/>
                        <a:t>assosiation</a:t>
                      </a:r>
                      <a:r>
                        <a:rPr lang="en-US" baseline="0" dirty="0" smtClean="0"/>
                        <a:t> data</a:t>
                      </a:r>
                    </a:p>
                    <a:p>
                      <a:r>
                        <a:rPr lang="en-US" baseline="0" dirty="0" smtClean="0"/>
                        <a:t>Industry </a:t>
                      </a:r>
                      <a:r>
                        <a:rPr lang="en-US" baseline="0" dirty="0" err="1" smtClean="0"/>
                        <a:t>forcats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Goverenment</a:t>
                      </a:r>
                      <a:r>
                        <a:rPr lang="en-US" baseline="0" dirty="0" smtClean="0"/>
                        <a:t> agencies</a:t>
                      </a:r>
                    </a:p>
                    <a:p>
                      <a:r>
                        <a:rPr lang="en-US" baseline="0" dirty="0" smtClean="0"/>
                        <a:t>Media </a:t>
                      </a:r>
                      <a:r>
                        <a:rPr lang="en-US" baseline="0" dirty="0" err="1" smtClean="0"/>
                        <a:t>artickle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6924" y="29395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10728" y="49588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financial info.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Prosedur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resiko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80259"/>
              </p:ext>
            </p:extLst>
          </p:nvPr>
        </p:nvGraphicFramePr>
        <p:xfrm>
          <a:off x="1981200" y="2057400"/>
          <a:ext cx="7467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86903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kecurangan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Kecurangan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yang </a:t>
            </a:r>
            <a:r>
              <a:rPr lang="en-US" dirty="0" err="1" smtClean="0"/>
              <a:t>disengaja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orang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, TCWG,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. </a:t>
            </a:r>
            <a:r>
              <a:rPr lang="en-US" dirty="0" err="1" smtClean="0"/>
              <a:t>Kecurangan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TCWG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smtClean="0"/>
              <a:t>Management Fraud,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kecurangan</a:t>
            </a:r>
            <a:r>
              <a:rPr lang="en-US" dirty="0" smtClean="0"/>
              <a:t>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smtClean="0"/>
              <a:t>Employee Fraud.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576</TotalTime>
  <Words>846</Words>
  <Application>Microsoft Office PowerPoint</Application>
  <PresentationFormat>On-screen Show (4:3)</PresentationFormat>
  <Paragraphs>184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Couture</vt:lpstr>
      <vt:lpstr>Bab 19 mengidentifikasi resiko bawaan</vt:lpstr>
      <vt:lpstr>Muqoddimah…..</vt:lpstr>
      <vt:lpstr>Tinjauan umum</vt:lpstr>
      <vt:lpstr>tahap audit</vt:lpstr>
      <vt:lpstr>Jenis resiko</vt:lpstr>
      <vt:lpstr>Jenis resiko</vt:lpstr>
      <vt:lpstr>Sumber informasi mengenai entitas</vt:lpstr>
      <vt:lpstr>Prosedur penilaian resiko</vt:lpstr>
      <vt:lpstr>Resiko kecurangan</vt:lpstr>
      <vt:lpstr>Skeptitisme profesional</vt:lpstr>
      <vt:lpstr>Segitiga kecurangan</vt:lpstr>
      <vt:lpstr>Mengidentifikasi faktor resiko bawaan</vt:lpstr>
      <vt:lpstr>Mendokumentasikan proses identifikasi resiko</vt:lpstr>
      <vt:lpstr>BAB 20  MENILAI RESIKO BAWAAN</vt:lpstr>
      <vt:lpstr>MUQODDIMAH…</vt:lpstr>
      <vt:lpstr>TINJAUAN UMUM</vt:lpstr>
      <vt:lpstr>PENILAIAN RESIKO</vt:lpstr>
      <vt:lpstr>Langkah-langkah menilai resiko</vt:lpstr>
      <vt:lpstr>PENILAIAN RESIKO ENITAS</vt:lpstr>
      <vt:lpstr>Beberapa evaluasi yang dilakukan</vt:lpstr>
      <vt:lpstr>Mendokumentasikan resiko yang dinilai</vt:lpstr>
      <vt:lpstr>BAB 21   resiko signifikan</vt:lpstr>
      <vt:lpstr>Muqoddimah….</vt:lpstr>
      <vt:lpstr>Tinjauan umum</vt:lpstr>
      <vt:lpstr>Definisi..</vt:lpstr>
      <vt:lpstr>Mengidentifikasi risiko signifikan</vt:lpstr>
      <vt:lpstr>Menanggapi resiko signifikan</vt:lpstr>
      <vt:lpstr>Mendokumentasikan resiko signifikan</vt:lpstr>
      <vt:lpstr>Thank’s for all  by  kelompok 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19 mengidentifikasi resiko bawaan</dc:title>
  <dc:creator>flamingdevil</dc:creator>
  <cp:lastModifiedBy>flamingdevil</cp:lastModifiedBy>
  <cp:revision>39</cp:revision>
  <dcterms:created xsi:type="dcterms:W3CDTF">2013-12-31T06:45:11Z</dcterms:created>
  <dcterms:modified xsi:type="dcterms:W3CDTF">2014-01-01T14:16:29Z</dcterms:modified>
</cp:coreProperties>
</file>